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4"/>
  </p:sldMasterIdLst>
  <p:notesMasterIdLst>
    <p:notesMasterId r:id="rId7"/>
  </p:notesMasterIdLst>
  <p:handoutMasterIdLst>
    <p:handoutMasterId r:id="rId8"/>
  </p:handoutMasterIdLst>
  <p:sldIdLst>
    <p:sldId id="540" r:id="rId5"/>
    <p:sldId id="541" r:id="rId6"/>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6" userDrawn="1">
          <p15:clr>
            <a:srgbClr val="A4A3A4"/>
          </p15:clr>
        </p15:guide>
        <p15:guide id="2" pos="383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58"/>
    <a:srgbClr val="66FF66"/>
    <a:srgbClr val="00BCFF"/>
    <a:srgbClr val="007FAD"/>
    <a:srgbClr val="C7D9F1"/>
    <a:srgbClr val="5CCBF2"/>
    <a:srgbClr val="FF733C"/>
    <a:srgbClr val="D63D00"/>
    <a:srgbClr val="E400FF"/>
    <a:srgbClr val="65A7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198B81-8604-4D6A-AC69-51D37A683E94}" v="39" dt="2022-06-27T11:31:58.123"/>
    <p1510:client id="{4A6A5360-20A4-469E-AF7F-FF70F241DBC3}" v="25" dt="2022-06-24T06:33:18.3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3" autoAdjust="0"/>
    <p:restoredTop sz="94615"/>
  </p:normalViewPr>
  <p:slideViewPr>
    <p:cSldViewPr>
      <p:cViewPr varScale="1">
        <p:scale>
          <a:sx n="77" d="100"/>
          <a:sy n="77" d="100"/>
        </p:scale>
        <p:origin x="80" y="120"/>
      </p:cViewPr>
      <p:guideLst>
        <p:guide orient="horz" pos="2176"/>
        <p:guide pos="3839"/>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shra, Shubham" userId="S::mishs114@pfizer.com::73524aed-eb96-40cb-a3b3-41f0d3eb3ec4" providerId="AD" clId="Web-{12198B81-8604-4D6A-AC69-51D37A683E94}"/>
    <pc:docChg chg="modSld">
      <pc:chgData name="Mishra, Shubham" userId="S::mishs114@pfizer.com::73524aed-eb96-40cb-a3b3-41f0d3eb3ec4" providerId="AD" clId="Web-{12198B81-8604-4D6A-AC69-51D37A683E94}" dt="2022-06-27T11:31:58.123" v="25" actId="20577"/>
      <pc:docMkLst>
        <pc:docMk/>
      </pc:docMkLst>
      <pc:sldChg chg="modSp">
        <pc:chgData name="Mishra, Shubham" userId="S::mishs114@pfizer.com::73524aed-eb96-40cb-a3b3-41f0d3eb3ec4" providerId="AD" clId="Web-{12198B81-8604-4D6A-AC69-51D37A683E94}" dt="2022-06-27T11:31:31.153" v="14" actId="20577"/>
        <pc:sldMkLst>
          <pc:docMk/>
          <pc:sldMk cId="1569449387" sldId="540"/>
        </pc:sldMkLst>
        <pc:spChg chg="mod">
          <ac:chgData name="Mishra, Shubham" userId="S::mishs114@pfizer.com::73524aed-eb96-40cb-a3b3-41f0d3eb3ec4" providerId="AD" clId="Web-{12198B81-8604-4D6A-AC69-51D37A683E94}" dt="2022-06-27T11:31:08.918" v="7" actId="20577"/>
          <ac:spMkLst>
            <pc:docMk/>
            <pc:sldMk cId="1569449387" sldId="540"/>
            <ac:spMk id="5" creationId="{00000000-0000-0000-0000-000000000000}"/>
          </ac:spMkLst>
        </pc:spChg>
        <pc:spChg chg="mod">
          <ac:chgData name="Mishra, Shubham" userId="S::mishs114@pfizer.com::73524aed-eb96-40cb-a3b3-41f0d3eb3ec4" providerId="AD" clId="Web-{12198B81-8604-4D6A-AC69-51D37A683E94}" dt="2022-06-27T11:31:31.153" v="14" actId="20577"/>
          <ac:spMkLst>
            <pc:docMk/>
            <pc:sldMk cId="1569449387" sldId="540"/>
            <ac:spMk id="10" creationId="{00000000-0000-0000-0000-000000000000}"/>
          </ac:spMkLst>
        </pc:spChg>
      </pc:sldChg>
      <pc:sldChg chg="modSp">
        <pc:chgData name="Mishra, Shubham" userId="S::mishs114@pfizer.com::73524aed-eb96-40cb-a3b3-41f0d3eb3ec4" providerId="AD" clId="Web-{12198B81-8604-4D6A-AC69-51D37A683E94}" dt="2022-06-27T11:31:58.123" v="25" actId="20577"/>
        <pc:sldMkLst>
          <pc:docMk/>
          <pc:sldMk cId="3206377535" sldId="541"/>
        </pc:sldMkLst>
        <pc:spChg chg="mod">
          <ac:chgData name="Mishra, Shubham" userId="S::mishs114@pfizer.com::73524aed-eb96-40cb-a3b3-41f0d3eb3ec4" providerId="AD" clId="Web-{12198B81-8604-4D6A-AC69-51D37A683E94}" dt="2022-06-27T11:31:58.123" v="25" actId="20577"/>
          <ac:spMkLst>
            <pc:docMk/>
            <pc:sldMk cId="3206377535" sldId="541"/>
            <ac:spMk id="5" creationId="{9DE118A5-6AC0-4E03-9A54-9A910355C722}"/>
          </ac:spMkLst>
        </pc:spChg>
      </pc:sldChg>
    </pc:docChg>
  </pc:docChgLst>
  <pc:docChgLst>
    <pc:chgData name="Mishra, Shubham" userId="S::mishs114@pfizer.com::73524aed-eb96-40cb-a3b3-41f0d3eb3ec4" providerId="AD" clId="Web-{4A6A5360-20A4-469E-AF7F-FF70F241DBC3}"/>
    <pc:docChg chg="modSld">
      <pc:chgData name="Mishra, Shubham" userId="S::mishs114@pfizer.com::73524aed-eb96-40cb-a3b3-41f0d3eb3ec4" providerId="AD" clId="Web-{4A6A5360-20A4-469E-AF7F-FF70F241DBC3}" dt="2022-06-24T06:33:18.361" v="13" actId="20577"/>
      <pc:docMkLst>
        <pc:docMk/>
      </pc:docMkLst>
      <pc:sldChg chg="modSp">
        <pc:chgData name="Mishra, Shubham" userId="S::mishs114@pfizer.com::73524aed-eb96-40cb-a3b3-41f0d3eb3ec4" providerId="AD" clId="Web-{4A6A5360-20A4-469E-AF7F-FF70F241DBC3}" dt="2022-06-24T06:33:18.361" v="13" actId="20577"/>
        <pc:sldMkLst>
          <pc:docMk/>
          <pc:sldMk cId="3206377535" sldId="541"/>
        </pc:sldMkLst>
        <pc:spChg chg="mod">
          <ac:chgData name="Mishra, Shubham" userId="S::mishs114@pfizer.com::73524aed-eb96-40cb-a3b3-41f0d3eb3ec4" providerId="AD" clId="Web-{4A6A5360-20A4-469E-AF7F-FF70F241DBC3}" dt="2022-06-24T06:33:18.361" v="13" actId="20577"/>
          <ac:spMkLst>
            <pc:docMk/>
            <pc:sldMk cId="3206377535" sldId="541"/>
            <ac:spMk id="5" creationId="{9DE118A5-6AC0-4E03-9A54-9A910355C722}"/>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63FCEBC-E3B6-48E0-B5AE-BA2C25D488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6F74273-6A04-4D0B-AFF1-E29A611EBA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BD94E1-FAA3-4329-AE7B-473FAA6E9BB3}" type="datetimeFigureOut">
              <a:rPr lang="en-US" smtClean="0"/>
              <a:t>6/27/2022</a:t>
            </a:fld>
            <a:endParaRPr lang="en-US" dirty="0"/>
          </a:p>
        </p:txBody>
      </p:sp>
      <p:sp>
        <p:nvSpPr>
          <p:cNvPr id="4" name="Footer Placeholder 3">
            <a:extLst>
              <a:ext uri="{FF2B5EF4-FFF2-40B4-BE49-F238E27FC236}">
                <a16:creationId xmlns:a16="http://schemas.microsoft.com/office/drawing/2014/main" id="{F7712F42-C700-4B55-91A3-34A1A59976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6A3C4EF-0380-48EA-874E-E81EA4534AD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4274ACF-61AC-4996-94F6-B72BD4C725A0}" type="slidenum">
              <a:rPr lang="en-US" smtClean="0"/>
              <a:t>‹#›</a:t>
            </a:fld>
            <a:endParaRPr lang="en-US" dirty="0"/>
          </a:p>
        </p:txBody>
      </p:sp>
    </p:spTree>
    <p:extLst>
      <p:ext uri="{BB962C8B-B14F-4D97-AF65-F5344CB8AC3E}">
        <p14:creationId xmlns:p14="http://schemas.microsoft.com/office/powerpoint/2010/main" val="424623793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1FBD400-178C-4E46-8B1C-98070CB60EB4}" type="datetimeFigureOut">
              <a:rPr lang="en-US" smtClean="0"/>
              <a:pPr/>
              <a:t>6/27/2022</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FCC8D5-6D68-A443-97C0-91AE5977134B}" type="slidenum">
              <a:rPr lang="en-US" smtClean="0"/>
              <a:pPr/>
              <a:t>‹#›</a:t>
            </a:fld>
            <a:endParaRPr lang="en-US" dirty="0"/>
          </a:p>
        </p:txBody>
      </p:sp>
    </p:spTree>
    <p:extLst>
      <p:ext uri="{BB962C8B-B14F-4D97-AF65-F5344CB8AC3E}">
        <p14:creationId xmlns:p14="http://schemas.microsoft.com/office/powerpoint/2010/main" val="1621558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a:t>To </a:t>
            </a:r>
            <a:r>
              <a:rPr lang="en-AU" baseline="0" dirty="0"/>
              <a:t>be sent to Cherry </a:t>
            </a:r>
            <a:r>
              <a:rPr lang="en-AU" baseline="0"/>
              <a:t>by 13 Feb </a:t>
            </a:r>
            <a:r>
              <a:rPr lang="en-AU" baseline="0" dirty="0"/>
              <a:t>18</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45B03A7-2BA9-094E-A51F-B0FDE85C6B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860044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userDrawn="1">
  <p:cSld name="Title slide">
    <p:bg>
      <p:bgPr>
        <a:solidFill>
          <a:srgbClr val="E6E6E6"/>
        </a:solidFill>
        <a:effectLst/>
      </p:bgPr>
    </p:bg>
    <p:spTree>
      <p:nvGrpSpPr>
        <p:cNvPr id="1" name="Shape 9"/>
        <p:cNvGrpSpPr/>
        <p:nvPr/>
      </p:nvGrpSpPr>
      <p:grpSpPr>
        <a:xfrm>
          <a:off x="0" y="0"/>
          <a:ext cx="0" cy="0"/>
          <a:chOff x="0" y="0"/>
          <a:chExt cx="0" cy="0"/>
        </a:xfrm>
      </p:grpSpPr>
      <p:pic>
        <p:nvPicPr>
          <p:cNvPr id="5" name="Picture 4">
            <a:extLst>
              <a:ext uri="{FF2B5EF4-FFF2-40B4-BE49-F238E27FC236}">
                <a16:creationId xmlns:a16="http://schemas.microsoft.com/office/drawing/2014/main" id="{74530A79-1906-8043-91BF-C9915D79D440}"/>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830613" y="-10346"/>
            <a:ext cx="7358214" cy="7078259"/>
          </a:xfrm>
          <a:prstGeom prst="rect">
            <a:avLst/>
          </a:prstGeom>
        </p:spPr>
      </p:pic>
      <p:sp>
        <p:nvSpPr>
          <p:cNvPr id="16" name="Google Shape;16;p2"/>
          <p:cNvSpPr txBox="1">
            <a:spLocks noGrp="1"/>
          </p:cNvSpPr>
          <p:nvPr>
            <p:ph type="title"/>
          </p:nvPr>
        </p:nvSpPr>
        <p:spPr>
          <a:xfrm>
            <a:off x="494807" y="718531"/>
            <a:ext cx="10248930"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2399" b="0">
                <a:solidFill>
                  <a:schemeClr val="dk2"/>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sp>
        <p:nvSpPr>
          <p:cNvPr id="17" name="Google Shape;17;p2"/>
          <p:cNvSpPr/>
          <p:nvPr/>
        </p:nvSpPr>
        <p:spPr>
          <a:xfrm>
            <a:off x="616543" y="591197"/>
            <a:ext cx="293923" cy="45600"/>
          </a:xfrm>
          <a:prstGeom prst="rect">
            <a:avLst/>
          </a:prstGeom>
          <a:solidFill>
            <a:srgbClr val="0000C9"/>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sp>
        <p:nvSpPr>
          <p:cNvPr id="18" name="Google Shape;18;p2"/>
          <p:cNvSpPr/>
          <p:nvPr/>
        </p:nvSpPr>
        <p:spPr>
          <a:xfrm>
            <a:off x="910250" y="591197"/>
            <a:ext cx="293923" cy="45600"/>
          </a:xfrm>
          <a:prstGeom prst="rect">
            <a:avLst/>
          </a:prstGeom>
          <a:solidFill>
            <a:srgbClr val="0095FF"/>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sp>
        <p:nvSpPr>
          <p:cNvPr id="19" name="Google Shape;49;p7">
            <a:extLst>
              <a:ext uri="{FF2B5EF4-FFF2-40B4-BE49-F238E27FC236}">
                <a16:creationId xmlns:a16="http://schemas.microsoft.com/office/drawing/2014/main" id="{F15BD0B9-8EB7-F34A-8290-74923DDD9122}"/>
              </a:ext>
            </a:extLst>
          </p:cNvPr>
          <p:cNvSpPr/>
          <p:nvPr userDrawn="1"/>
        </p:nvSpPr>
        <p:spPr>
          <a:xfrm>
            <a:off x="0" y="6216149"/>
            <a:ext cx="12188825" cy="641784"/>
          </a:xfrm>
          <a:prstGeom prst="rect">
            <a:avLst/>
          </a:prstGeom>
          <a:solidFill>
            <a:schemeClr val="lt1"/>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sp>
        <p:nvSpPr>
          <p:cNvPr id="20" name="Google Shape;51;p7">
            <a:extLst>
              <a:ext uri="{FF2B5EF4-FFF2-40B4-BE49-F238E27FC236}">
                <a16:creationId xmlns:a16="http://schemas.microsoft.com/office/drawing/2014/main" id="{F9A3A292-1133-E942-83A2-9F3E21505402}"/>
              </a:ext>
            </a:extLst>
          </p:cNvPr>
          <p:cNvSpPr txBox="1">
            <a:spLocks/>
          </p:cNvSpPr>
          <p:nvPr userDrawn="1"/>
        </p:nvSpPr>
        <p:spPr>
          <a:xfrm>
            <a:off x="10979136" y="6298545"/>
            <a:ext cx="731409" cy="524800"/>
          </a:xfrm>
          <a:prstGeom prst="rect">
            <a:avLst/>
          </a:prstGeom>
        </p:spPr>
        <p:txBody>
          <a:bodyPr spcFirstLastPara="1" wrap="square" lIns="91401" tIns="91401" rIns="91401" bIns="91401"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9pPr>
          </a:lstStyle>
          <a:p>
            <a:pPr algn="r"/>
            <a:fld id="{00000000-1234-1234-1234-123412341234}" type="slidenum">
              <a:rPr lang="en-GB" sz="600" smtClean="0"/>
              <a:pPr algn="r"/>
              <a:t>‹#›</a:t>
            </a:fld>
            <a:endParaRPr lang="en-GB" sz="600" dirty="0"/>
          </a:p>
        </p:txBody>
      </p:sp>
      <p:sp>
        <p:nvSpPr>
          <p:cNvPr id="21" name="Google Shape;52;p7">
            <a:extLst>
              <a:ext uri="{FF2B5EF4-FFF2-40B4-BE49-F238E27FC236}">
                <a16:creationId xmlns:a16="http://schemas.microsoft.com/office/drawing/2014/main" id="{4AE618F5-C359-4345-A773-B5E3E3F8AF48}"/>
              </a:ext>
            </a:extLst>
          </p:cNvPr>
          <p:cNvSpPr txBox="1"/>
          <p:nvPr userDrawn="1"/>
        </p:nvSpPr>
        <p:spPr>
          <a:xfrm>
            <a:off x="10083834" y="6346339"/>
            <a:ext cx="1330453" cy="429200"/>
          </a:xfrm>
          <a:prstGeom prst="rect">
            <a:avLst/>
          </a:prstGeom>
          <a:noFill/>
          <a:ln>
            <a:noFill/>
          </a:ln>
        </p:spPr>
        <p:txBody>
          <a:bodyPr spcFirstLastPara="1" wrap="square" lIns="91401" tIns="91401" rIns="91401" bIns="91401" anchor="ctr" anchorCtr="0">
            <a:noAutofit/>
          </a:bodyPr>
          <a:lstStyle/>
          <a:p>
            <a:pPr marL="0" lvl="0" indent="0" algn="r" rtl="0">
              <a:spcBef>
                <a:spcPts val="0"/>
              </a:spcBef>
              <a:spcAft>
                <a:spcPts val="0"/>
              </a:spcAft>
              <a:buNone/>
            </a:pPr>
            <a:r>
              <a:rPr lang="en-GB" sz="600" dirty="0">
                <a:solidFill>
                  <a:srgbClr val="A1AAB1"/>
                </a:solidFill>
              </a:rPr>
              <a:t>Confidential</a:t>
            </a:r>
            <a:endParaRPr sz="600" b="1" dirty="0">
              <a:solidFill>
                <a:srgbClr val="A1AAB1"/>
              </a:solidFill>
            </a:endParaRPr>
          </a:p>
        </p:txBody>
      </p:sp>
      <p:pic>
        <p:nvPicPr>
          <p:cNvPr id="22" name="Google Shape;53;p7">
            <a:extLst>
              <a:ext uri="{FF2B5EF4-FFF2-40B4-BE49-F238E27FC236}">
                <a16:creationId xmlns:a16="http://schemas.microsoft.com/office/drawing/2014/main" id="{AA2F566A-E33C-9A43-BD5A-48013EAD7EA8}"/>
              </a:ext>
            </a:extLst>
          </p:cNvPr>
          <p:cNvPicPr preferRelativeResize="0"/>
          <p:nvPr userDrawn="1"/>
        </p:nvPicPr>
        <p:blipFill>
          <a:blip r:embed="rId3" cstate="print">
            <a:extLst>
              <a:ext uri="{28A0092B-C50C-407E-A947-70E740481C1C}">
                <a14:useLocalDpi xmlns:a14="http://schemas.microsoft.com/office/drawing/2010/main"/>
              </a:ext>
            </a:extLst>
          </a:blip>
          <a:srcRect t="787" b="787"/>
          <a:stretch/>
        </p:blipFill>
        <p:spPr>
          <a:xfrm>
            <a:off x="608844" y="6365472"/>
            <a:ext cx="822726" cy="334535"/>
          </a:xfrm>
          <a:prstGeom prst="rect">
            <a:avLst/>
          </a:prstGeom>
          <a:noFill/>
          <a:ln>
            <a:noFill/>
          </a:ln>
        </p:spPr>
      </p:pic>
      <p:sp>
        <p:nvSpPr>
          <p:cNvPr id="23" name="Text Placeholder 5">
            <a:extLst>
              <a:ext uri="{FF2B5EF4-FFF2-40B4-BE49-F238E27FC236}">
                <a16:creationId xmlns:a16="http://schemas.microsoft.com/office/drawing/2014/main" id="{FAF15E38-3F10-D24A-8AE6-35E2A073BC7C}"/>
              </a:ext>
            </a:extLst>
          </p:cNvPr>
          <p:cNvSpPr>
            <a:spLocks noGrp="1"/>
          </p:cNvSpPr>
          <p:nvPr>
            <p:ph type="body" sz="quarter" idx="10" hasCustomPrompt="1"/>
          </p:nvPr>
        </p:nvSpPr>
        <p:spPr>
          <a:xfrm>
            <a:off x="1532348" y="6363251"/>
            <a:ext cx="2819985" cy="410633"/>
          </a:xfrm>
        </p:spPr>
        <p:txBody>
          <a:bodyPr/>
          <a:lstStyle>
            <a:lvl1pPr>
              <a:buNone/>
              <a:defRPr sz="600">
                <a:latin typeface="+mn-lt"/>
              </a:defRPr>
            </a:lvl1pPr>
            <a:lvl2pPr>
              <a:buNone/>
              <a:defRPr sz="600">
                <a:latin typeface="+mn-lt"/>
              </a:defRPr>
            </a:lvl2pPr>
            <a:lvl3pPr>
              <a:buNone/>
              <a:defRPr sz="600">
                <a:latin typeface="+mn-lt"/>
              </a:defRPr>
            </a:lvl3pPr>
            <a:lvl4pPr>
              <a:buNone/>
              <a:defRPr sz="600">
                <a:latin typeface="+mn-lt"/>
              </a:defRPr>
            </a:lvl4pPr>
            <a:lvl5pPr>
              <a:buNone/>
              <a:defRPr sz="600">
                <a:latin typeface="+mn-lt"/>
              </a:defRPr>
            </a:lvl5pPr>
          </a:lstStyle>
          <a:p>
            <a:pPr lvl="0"/>
            <a:r>
              <a:rPr lang="en-US" dirty="0"/>
              <a:t>Text Here</a:t>
            </a:r>
          </a:p>
        </p:txBody>
      </p:sp>
    </p:spTree>
    <p:extLst>
      <p:ext uri="{BB962C8B-B14F-4D97-AF65-F5344CB8AC3E}">
        <p14:creationId xmlns:p14="http://schemas.microsoft.com/office/powerpoint/2010/main" val="41742949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_alt1" userDrawn="1">
  <p:cSld name="Section header_alt1">
    <p:bg>
      <p:bgPr>
        <a:solidFill>
          <a:schemeClr val="bg2"/>
        </a:solidFill>
        <a:effectLst/>
      </p:bgPr>
    </p:bg>
    <p:spTree>
      <p:nvGrpSpPr>
        <p:cNvPr id="1" name="Shape 114"/>
        <p:cNvGrpSpPr/>
        <p:nvPr/>
      </p:nvGrpSpPr>
      <p:grpSpPr>
        <a:xfrm>
          <a:off x="0" y="0"/>
          <a:ext cx="0" cy="0"/>
          <a:chOff x="0" y="0"/>
          <a:chExt cx="0" cy="0"/>
        </a:xfrm>
      </p:grpSpPr>
      <p:sp>
        <p:nvSpPr>
          <p:cNvPr id="6" name="Google Shape;16;p2">
            <a:extLst>
              <a:ext uri="{FF2B5EF4-FFF2-40B4-BE49-F238E27FC236}">
                <a16:creationId xmlns:a16="http://schemas.microsoft.com/office/drawing/2014/main" id="{394811B1-791C-C74B-AA04-2B0768942DD1}"/>
              </a:ext>
            </a:extLst>
          </p:cNvPr>
          <p:cNvSpPr txBox="1">
            <a:spLocks noGrp="1"/>
          </p:cNvSpPr>
          <p:nvPr>
            <p:ph type="title"/>
          </p:nvPr>
        </p:nvSpPr>
        <p:spPr>
          <a:xfrm>
            <a:off x="494807" y="718531"/>
            <a:ext cx="10248930"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2399" b="0">
                <a:solidFill>
                  <a:schemeClr val="bg1"/>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sp>
        <p:nvSpPr>
          <p:cNvPr id="7" name="Google Shape;17;p2">
            <a:extLst>
              <a:ext uri="{FF2B5EF4-FFF2-40B4-BE49-F238E27FC236}">
                <a16:creationId xmlns:a16="http://schemas.microsoft.com/office/drawing/2014/main" id="{2A3F42BF-254F-024D-9781-E8FBE3298B3A}"/>
              </a:ext>
            </a:extLst>
          </p:cNvPr>
          <p:cNvSpPr/>
          <p:nvPr userDrawn="1"/>
        </p:nvSpPr>
        <p:spPr>
          <a:xfrm>
            <a:off x="616543" y="591197"/>
            <a:ext cx="293923" cy="45600"/>
          </a:xfrm>
          <a:prstGeom prst="rect">
            <a:avLst/>
          </a:prstGeom>
          <a:solidFill>
            <a:schemeClr val="bg1"/>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sp>
        <p:nvSpPr>
          <p:cNvPr id="8" name="Google Shape;18;p2">
            <a:extLst>
              <a:ext uri="{FF2B5EF4-FFF2-40B4-BE49-F238E27FC236}">
                <a16:creationId xmlns:a16="http://schemas.microsoft.com/office/drawing/2014/main" id="{BDB36581-A9FD-EA4E-B860-06D8596E2225}"/>
              </a:ext>
            </a:extLst>
          </p:cNvPr>
          <p:cNvSpPr/>
          <p:nvPr userDrawn="1"/>
        </p:nvSpPr>
        <p:spPr>
          <a:xfrm>
            <a:off x="910250" y="591197"/>
            <a:ext cx="293923" cy="45600"/>
          </a:xfrm>
          <a:prstGeom prst="rect">
            <a:avLst/>
          </a:prstGeom>
          <a:solidFill>
            <a:schemeClr val="bg1"/>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sp>
        <p:nvSpPr>
          <p:cNvPr id="3" name="Text Placeholder 2">
            <a:extLst>
              <a:ext uri="{FF2B5EF4-FFF2-40B4-BE49-F238E27FC236}">
                <a16:creationId xmlns:a16="http://schemas.microsoft.com/office/drawing/2014/main" id="{E8691BC3-0AAE-0542-BAC2-2D6689B16877}"/>
              </a:ext>
            </a:extLst>
          </p:cNvPr>
          <p:cNvSpPr>
            <a:spLocks noGrp="1"/>
          </p:cNvSpPr>
          <p:nvPr>
            <p:ph type="body" sz="quarter" idx="10"/>
          </p:nvPr>
        </p:nvSpPr>
        <p:spPr>
          <a:xfrm>
            <a:off x="495308" y="2117767"/>
            <a:ext cx="10248347" cy="3219449"/>
          </a:xfrm>
        </p:spPr>
        <p:txBody>
          <a:bodyPr/>
          <a:lstStyle>
            <a:lvl1pPr>
              <a:buNone/>
              <a:defRPr sz="2999">
                <a:solidFill>
                  <a:schemeClr val="bg1"/>
                </a:solidFill>
                <a:latin typeface="+mn-lt"/>
              </a:defRPr>
            </a:lvl1pPr>
            <a:lvl2pPr>
              <a:buNone/>
              <a:defRPr sz="2999">
                <a:solidFill>
                  <a:schemeClr val="bg1"/>
                </a:solidFill>
                <a:latin typeface="+mn-lt"/>
              </a:defRPr>
            </a:lvl2pPr>
            <a:lvl3pPr>
              <a:buNone/>
              <a:defRPr>
                <a:solidFill>
                  <a:schemeClr val="bg1"/>
                </a:solidFill>
                <a:latin typeface="+mn-lt"/>
              </a:defRPr>
            </a:lvl3pPr>
            <a:lvl4pPr>
              <a:buNone/>
              <a:defRPr>
                <a:solidFill>
                  <a:schemeClr val="bg1"/>
                </a:solidFill>
                <a:latin typeface="+mn-lt"/>
              </a:defRPr>
            </a:lvl4pPr>
            <a:lvl5pPr>
              <a:buNone/>
              <a:defRPr>
                <a:solidFill>
                  <a:schemeClr val="bg1"/>
                </a:solidFill>
                <a:latin typeface="+mn-lt"/>
              </a:defRPr>
            </a:lvl5pPr>
          </a:lstStyle>
          <a:p>
            <a:pPr lvl="0"/>
            <a:r>
              <a:rPr lang="en-US" dirty="0"/>
              <a:t>Click to edit Master text styles</a:t>
            </a:r>
          </a:p>
          <a:p>
            <a:pPr lvl="1"/>
            <a:endParaRPr lang="en-US" dirty="0"/>
          </a:p>
        </p:txBody>
      </p:sp>
      <p:sp>
        <p:nvSpPr>
          <p:cNvPr id="11" name="Google Shape;591;p39">
            <a:extLst>
              <a:ext uri="{FF2B5EF4-FFF2-40B4-BE49-F238E27FC236}">
                <a16:creationId xmlns:a16="http://schemas.microsoft.com/office/drawing/2014/main" id="{9B440C4D-B58B-564D-B6D4-C0616144B0DE}"/>
              </a:ext>
            </a:extLst>
          </p:cNvPr>
          <p:cNvSpPr txBox="1">
            <a:spLocks/>
          </p:cNvSpPr>
          <p:nvPr userDrawn="1"/>
        </p:nvSpPr>
        <p:spPr>
          <a:xfrm>
            <a:off x="10985062" y="6308751"/>
            <a:ext cx="731409" cy="524800"/>
          </a:xfrm>
          <a:prstGeom prst="rect">
            <a:avLst/>
          </a:prstGeom>
        </p:spPr>
        <p:txBody>
          <a:bodyPr spcFirstLastPara="1" wrap="square" lIns="91401" tIns="91401" rIns="91401" bIns="91401"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9pPr>
          </a:lstStyle>
          <a:p>
            <a:pPr algn="r"/>
            <a:fld id="{00000000-1234-1234-1234-123412341234}" type="slidenum">
              <a:rPr lang="en-GB" sz="600" smtClean="0">
                <a:solidFill>
                  <a:schemeClr val="bg1"/>
                </a:solidFill>
              </a:rPr>
              <a:pPr algn="r"/>
              <a:t>‹#›</a:t>
            </a:fld>
            <a:endParaRPr lang="en-GB" sz="600" dirty="0">
              <a:solidFill>
                <a:schemeClr val="bg1"/>
              </a:solidFill>
            </a:endParaRPr>
          </a:p>
        </p:txBody>
      </p:sp>
      <p:sp>
        <p:nvSpPr>
          <p:cNvPr id="12" name="Google Shape;52;p7">
            <a:extLst>
              <a:ext uri="{FF2B5EF4-FFF2-40B4-BE49-F238E27FC236}">
                <a16:creationId xmlns:a16="http://schemas.microsoft.com/office/drawing/2014/main" id="{1C82DD9B-0011-5E4A-8993-1591B2354113}"/>
              </a:ext>
            </a:extLst>
          </p:cNvPr>
          <p:cNvSpPr txBox="1"/>
          <p:nvPr userDrawn="1"/>
        </p:nvSpPr>
        <p:spPr>
          <a:xfrm>
            <a:off x="10083834" y="6346339"/>
            <a:ext cx="1330453" cy="429200"/>
          </a:xfrm>
          <a:prstGeom prst="rect">
            <a:avLst/>
          </a:prstGeom>
          <a:noFill/>
          <a:ln>
            <a:noFill/>
          </a:ln>
        </p:spPr>
        <p:txBody>
          <a:bodyPr spcFirstLastPara="1" wrap="square" lIns="91401" tIns="91401" rIns="91401" bIns="91401" anchor="ctr" anchorCtr="0">
            <a:noAutofit/>
          </a:bodyPr>
          <a:lstStyle/>
          <a:p>
            <a:pPr marL="0" lvl="0" indent="0" algn="r" rtl="0">
              <a:spcBef>
                <a:spcPts val="0"/>
              </a:spcBef>
              <a:spcAft>
                <a:spcPts val="0"/>
              </a:spcAft>
              <a:buNone/>
            </a:pPr>
            <a:r>
              <a:rPr lang="en-GB" sz="600" dirty="0">
                <a:solidFill>
                  <a:schemeClr val="bg1"/>
                </a:solidFill>
              </a:rPr>
              <a:t>Confidential</a:t>
            </a:r>
            <a:endParaRPr sz="600" b="1" dirty="0">
              <a:solidFill>
                <a:schemeClr val="bg1"/>
              </a:solidFill>
            </a:endParaRPr>
          </a:p>
        </p:txBody>
      </p:sp>
      <p:pic>
        <p:nvPicPr>
          <p:cNvPr id="13" name="Google Shape;311;p30">
            <a:extLst>
              <a:ext uri="{FF2B5EF4-FFF2-40B4-BE49-F238E27FC236}">
                <a16:creationId xmlns:a16="http://schemas.microsoft.com/office/drawing/2014/main" id="{454B39BF-B0AE-F843-8B21-6170BF23CD39}"/>
              </a:ext>
            </a:extLst>
          </p:cNvPr>
          <p:cNvPicPr preferRelativeResize="0"/>
          <p:nvPr userDrawn="1"/>
        </p:nvPicPr>
        <p:blipFill>
          <a:blip r:embed="rId2" cstate="print">
            <a:extLst>
              <a:ext uri="{28A0092B-C50C-407E-A947-70E740481C1C}">
                <a14:useLocalDpi xmlns:a14="http://schemas.microsoft.com/office/drawing/2010/main"/>
              </a:ext>
            </a:extLst>
          </a:blip>
          <a:srcRect t="1866" b="1866"/>
          <a:stretch/>
        </p:blipFill>
        <p:spPr>
          <a:xfrm>
            <a:off x="609443" y="6365472"/>
            <a:ext cx="822726" cy="334535"/>
          </a:xfrm>
          <a:prstGeom prst="rect">
            <a:avLst/>
          </a:prstGeom>
          <a:noFill/>
          <a:ln>
            <a:noFill/>
          </a:ln>
        </p:spPr>
      </p:pic>
      <p:sp>
        <p:nvSpPr>
          <p:cNvPr id="15" name="Text Placeholder 5">
            <a:extLst>
              <a:ext uri="{FF2B5EF4-FFF2-40B4-BE49-F238E27FC236}">
                <a16:creationId xmlns:a16="http://schemas.microsoft.com/office/drawing/2014/main" id="{DF87FA88-B243-C741-8D1A-E204A2FF45A1}"/>
              </a:ext>
            </a:extLst>
          </p:cNvPr>
          <p:cNvSpPr>
            <a:spLocks noGrp="1"/>
          </p:cNvSpPr>
          <p:nvPr>
            <p:ph type="body" sz="quarter" idx="11" hasCustomPrompt="1"/>
          </p:nvPr>
        </p:nvSpPr>
        <p:spPr>
          <a:xfrm>
            <a:off x="1532348" y="6363251"/>
            <a:ext cx="2819985" cy="410633"/>
          </a:xfrm>
        </p:spPr>
        <p:txBody>
          <a:bodyPr/>
          <a:lstStyle>
            <a:lvl1pPr>
              <a:buNone/>
              <a:defRPr sz="600">
                <a:solidFill>
                  <a:schemeClr val="bg1"/>
                </a:solidFill>
                <a:latin typeface="+mn-lt"/>
              </a:defRPr>
            </a:lvl1pPr>
            <a:lvl2pPr>
              <a:buNone/>
              <a:defRPr sz="600">
                <a:latin typeface="+mn-lt"/>
              </a:defRPr>
            </a:lvl2pPr>
            <a:lvl3pPr>
              <a:buNone/>
              <a:defRPr sz="600">
                <a:latin typeface="+mn-lt"/>
              </a:defRPr>
            </a:lvl3pPr>
            <a:lvl4pPr>
              <a:buNone/>
              <a:defRPr sz="600">
                <a:latin typeface="+mn-lt"/>
              </a:defRPr>
            </a:lvl4pPr>
            <a:lvl5pPr>
              <a:buNone/>
              <a:defRPr sz="600">
                <a:latin typeface="+mn-lt"/>
              </a:defRPr>
            </a:lvl5pPr>
          </a:lstStyle>
          <a:p>
            <a:pPr lvl="0"/>
            <a:r>
              <a:rPr lang="en-US" dirty="0"/>
              <a:t>Text Here</a:t>
            </a:r>
          </a:p>
        </p:txBody>
      </p:sp>
    </p:spTree>
    <p:extLst>
      <p:ext uri="{BB962C8B-B14F-4D97-AF65-F5344CB8AC3E}">
        <p14:creationId xmlns:p14="http://schemas.microsoft.com/office/powerpoint/2010/main" val="1635248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_alt2" userDrawn="1">
  <p:cSld name="Section Header_alt2">
    <p:spTree>
      <p:nvGrpSpPr>
        <p:cNvPr id="1" name="Shape 46"/>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6E63531-9172-6343-B04D-74301EB2F784}"/>
              </a:ext>
            </a:extLst>
          </p:cNvPr>
          <p:cNvSpPr>
            <a:spLocks noGrp="1"/>
          </p:cNvSpPr>
          <p:nvPr>
            <p:ph type="pic" sz="quarter" idx="13"/>
          </p:nvPr>
        </p:nvSpPr>
        <p:spPr>
          <a:xfrm>
            <a:off x="0" y="-1"/>
            <a:ext cx="12188825" cy="6216151"/>
          </a:xfrm>
        </p:spPr>
        <p:txBody>
          <a:bodyPr/>
          <a:lstStyle/>
          <a:p>
            <a:endParaRPr lang="en-US"/>
          </a:p>
        </p:txBody>
      </p:sp>
      <p:sp>
        <p:nvSpPr>
          <p:cNvPr id="48" name="Google Shape;48;p7"/>
          <p:cNvSpPr txBox="1">
            <a:spLocks noGrp="1"/>
          </p:cNvSpPr>
          <p:nvPr>
            <p:ph type="sldNum" idx="12"/>
          </p:nvPr>
        </p:nvSpPr>
        <p:spPr>
          <a:xfrm>
            <a:off x="11378772" y="6333135"/>
            <a:ext cx="731409" cy="5248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algn="r"/>
            <a:fld id="{00000000-1234-1234-1234-123412341234}" type="slidenum">
              <a:rPr lang="en-GB" smtClean="0"/>
              <a:pPr algn="r"/>
              <a:t>‹#›</a:t>
            </a:fld>
            <a:endParaRPr lang="en-GB" dirty="0"/>
          </a:p>
        </p:txBody>
      </p:sp>
      <p:sp>
        <p:nvSpPr>
          <p:cNvPr id="49" name="Google Shape;49;p7"/>
          <p:cNvSpPr/>
          <p:nvPr/>
        </p:nvSpPr>
        <p:spPr>
          <a:xfrm>
            <a:off x="0" y="6216149"/>
            <a:ext cx="12188825" cy="641784"/>
          </a:xfrm>
          <a:prstGeom prst="rect">
            <a:avLst/>
          </a:prstGeom>
          <a:solidFill>
            <a:schemeClr val="lt1"/>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sp>
        <p:nvSpPr>
          <p:cNvPr id="12" name="Google Shape;16;p2">
            <a:extLst>
              <a:ext uri="{FF2B5EF4-FFF2-40B4-BE49-F238E27FC236}">
                <a16:creationId xmlns:a16="http://schemas.microsoft.com/office/drawing/2014/main" id="{DA30DE39-AC02-6D43-9B12-DC74D7228477}"/>
              </a:ext>
            </a:extLst>
          </p:cNvPr>
          <p:cNvSpPr txBox="1">
            <a:spLocks noGrp="1"/>
          </p:cNvSpPr>
          <p:nvPr>
            <p:ph type="title"/>
          </p:nvPr>
        </p:nvSpPr>
        <p:spPr>
          <a:xfrm>
            <a:off x="494807" y="718531"/>
            <a:ext cx="10248930"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2399" b="0">
                <a:solidFill>
                  <a:schemeClr val="dk2"/>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grpSp>
        <p:nvGrpSpPr>
          <p:cNvPr id="4" name="Group 3">
            <a:extLst>
              <a:ext uri="{FF2B5EF4-FFF2-40B4-BE49-F238E27FC236}">
                <a16:creationId xmlns:a16="http://schemas.microsoft.com/office/drawing/2014/main" id="{98C5A816-9DAA-9641-B210-041A3C9DFEB0}"/>
              </a:ext>
            </a:extLst>
          </p:cNvPr>
          <p:cNvGrpSpPr/>
          <p:nvPr userDrawn="1"/>
        </p:nvGrpSpPr>
        <p:grpSpPr>
          <a:xfrm>
            <a:off x="616542" y="591197"/>
            <a:ext cx="587631" cy="45600"/>
            <a:chOff x="462527" y="443398"/>
            <a:chExt cx="440838" cy="34200"/>
          </a:xfrm>
        </p:grpSpPr>
        <p:sp>
          <p:nvSpPr>
            <p:cNvPr id="13" name="Google Shape;17;p2">
              <a:extLst>
                <a:ext uri="{FF2B5EF4-FFF2-40B4-BE49-F238E27FC236}">
                  <a16:creationId xmlns:a16="http://schemas.microsoft.com/office/drawing/2014/main" id="{B3182B55-39AA-E84D-8F4A-07281C9A5EAC}"/>
                </a:ext>
              </a:extLst>
            </p:cNvPr>
            <p:cNvSpPr/>
            <p:nvPr userDrawn="1"/>
          </p:nvSpPr>
          <p:spPr>
            <a:xfrm>
              <a:off x="462527" y="443398"/>
              <a:ext cx="220500" cy="34200"/>
            </a:xfrm>
            <a:prstGeom prst="rect">
              <a:avLst/>
            </a:prstGeom>
            <a:solidFill>
              <a:srgbClr val="000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sp>
          <p:nvSpPr>
            <p:cNvPr id="14" name="Google Shape;18;p2">
              <a:extLst>
                <a:ext uri="{FF2B5EF4-FFF2-40B4-BE49-F238E27FC236}">
                  <a16:creationId xmlns:a16="http://schemas.microsoft.com/office/drawing/2014/main" id="{B2982864-AD84-0545-A49F-C33654D11905}"/>
                </a:ext>
              </a:extLst>
            </p:cNvPr>
            <p:cNvSpPr/>
            <p:nvPr userDrawn="1"/>
          </p:nvSpPr>
          <p:spPr>
            <a:xfrm>
              <a:off x="682865" y="443398"/>
              <a:ext cx="220500" cy="34200"/>
            </a:xfrm>
            <a:prstGeom prst="rect">
              <a:avLst/>
            </a:prstGeom>
            <a:solidFill>
              <a:srgbClr val="00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grpSp>
      <p:sp>
        <p:nvSpPr>
          <p:cNvPr id="15" name="Google Shape;51;p7">
            <a:extLst>
              <a:ext uri="{FF2B5EF4-FFF2-40B4-BE49-F238E27FC236}">
                <a16:creationId xmlns:a16="http://schemas.microsoft.com/office/drawing/2014/main" id="{652DF4B2-79B7-204E-8B3E-EBFCE13C958F}"/>
              </a:ext>
            </a:extLst>
          </p:cNvPr>
          <p:cNvSpPr txBox="1">
            <a:spLocks/>
          </p:cNvSpPr>
          <p:nvPr userDrawn="1"/>
        </p:nvSpPr>
        <p:spPr>
          <a:xfrm>
            <a:off x="10979136" y="6298545"/>
            <a:ext cx="731409" cy="524800"/>
          </a:xfrm>
          <a:prstGeom prst="rect">
            <a:avLst/>
          </a:prstGeom>
        </p:spPr>
        <p:txBody>
          <a:bodyPr spcFirstLastPara="1" wrap="square" lIns="91401" tIns="91401" rIns="91401" bIns="91401"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9pPr>
          </a:lstStyle>
          <a:p>
            <a:pPr algn="r"/>
            <a:fld id="{00000000-1234-1234-1234-123412341234}" type="slidenum">
              <a:rPr lang="en-GB" sz="600" smtClean="0"/>
              <a:pPr algn="r"/>
              <a:t>‹#›</a:t>
            </a:fld>
            <a:endParaRPr lang="en-GB" sz="600" dirty="0"/>
          </a:p>
        </p:txBody>
      </p:sp>
      <p:sp>
        <p:nvSpPr>
          <p:cNvPr id="16" name="Google Shape;52;p7">
            <a:extLst>
              <a:ext uri="{FF2B5EF4-FFF2-40B4-BE49-F238E27FC236}">
                <a16:creationId xmlns:a16="http://schemas.microsoft.com/office/drawing/2014/main" id="{D5008BD2-2349-0544-A768-1B50AAD98A6B}"/>
              </a:ext>
            </a:extLst>
          </p:cNvPr>
          <p:cNvSpPr txBox="1"/>
          <p:nvPr userDrawn="1"/>
        </p:nvSpPr>
        <p:spPr>
          <a:xfrm>
            <a:off x="10083834" y="6346339"/>
            <a:ext cx="1330453" cy="429200"/>
          </a:xfrm>
          <a:prstGeom prst="rect">
            <a:avLst/>
          </a:prstGeom>
          <a:noFill/>
          <a:ln>
            <a:noFill/>
          </a:ln>
        </p:spPr>
        <p:txBody>
          <a:bodyPr spcFirstLastPara="1" wrap="square" lIns="91401" tIns="91401" rIns="91401" bIns="91401" anchor="ctr" anchorCtr="0">
            <a:noAutofit/>
          </a:bodyPr>
          <a:lstStyle/>
          <a:p>
            <a:pPr marL="0" lvl="0" indent="0" algn="r" rtl="0">
              <a:spcBef>
                <a:spcPts val="0"/>
              </a:spcBef>
              <a:spcAft>
                <a:spcPts val="0"/>
              </a:spcAft>
              <a:buNone/>
            </a:pPr>
            <a:r>
              <a:rPr lang="en-GB" sz="600" dirty="0">
                <a:solidFill>
                  <a:srgbClr val="A1AAB1"/>
                </a:solidFill>
              </a:rPr>
              <a:t>Confidential</a:t>
            </a:r>
            <a:endParaRPr sz="600" b="1" dirty="0">
              <a:solidFill>
                <a:srgbClr val="A1AAB1"/>
              </a:solidFill>
            </a:endParaRPr>
          </a:p>
        </p:txBody>
      </p:sp>
      <p:pic>
        <p:nvPicPr>
          <p:cNvPr id="17" name="Google Shape;53;p7">
            <a:extLst>
              <a:ext uri="{FF2B5EF4-FFF2-40B4-BE49-F238E27FC236}">
                <a16:creationId xmlns:a16="http://schemas.microsoft.com/office/drawing/2014/main" id="{731793CA-906E-DC48-B42F-7C6A0512389C}"/>
              </a:ext>
            </a:extLst>
          </p:cNvPr>
          <p:cNvPicPr preferRelativeResize="0"/>
          <p:nvPr userDrawn="1"/>
        </p:nvPicPr>
        <p:blipFill>
          <a:blip r:embed="rId2" cstate="print">
            <a:extLst>
              <a:ext uri="{28A0092B-C50C-407E-A947-70E740481C1C}">
                <a14:useLocalDpi xmlns:a14="http://schemas.microsoft.com/office/drawing/2010/main"/>
              </a:ext>
            </a:extLst>
          </a:blip>
          <a:srcRect t="787" b="787"/>
          <a:stretch/>
        </p:blipFill>
        <p:spPr>
          <a:xfrm>
            <a:off x="608844" y="6365472"/>
            <a:ext cx="822726" cy="334535"/>
          </a:xfrm>
          <a:prstGeom prst="rect">
            <a:avLst/>
          </a:prstGeom>
          <a:noFill/>
          <a:ln>
            <a:noFill/>
          </a:ln>
        </p:spPr>
      </p:pic>
      <p:sp>
        <p:nvSpPr>
          <p:cNvPr id="20" name="Text Placeholder 5">
            <a:extLst>
              <a:ext uri="{FF2B5EF4-FFF2-40B4-BE49-F238E27FC236}">
                <a16:creationId xmlns:a16="http://schemas.microsoft.com/office/drawing/2014/main" id="{C9A928EF-6091-1440-A392-1BE6DB46B98F}"/>
              </a:ext>
            </a:extLst>
          </p:cNvPr>
          <p:cNvSpPr>
            <a:spLocks noGrp="1"/>
          </p:cNvSpPr>
          <p:nvPr>
            <p:ph type="body" sz="quarter" idx="10" hasCustomPrompt="1"/>
          </p:nvPr>
        </p:nvSpPr>
        <p:spPr>
          <a:xfrm>
            <a:off x="1532348" y="6363251"/>
            <a:ext cx="2819985" cy="410633"/>
          </a:xfrm>
        </p:spPr>
        <p:txBody>
          <a:bodyPr/>
          <a:lstStyle>
            <a:lvl1pPr>
              <a:buNone/>
              <a:defRPr sz="600">
                <a:latin typeface="+mn-lt"/>
              </a:defRPr>
            </a:lvl1pPr>
            <a:lvl2pPr>
              <a:buNone/>
              <a:defRPr sz="600">
                <a:latin typeface="+mn-lt"/>
              </a:defRPr>
            </a:lvl2pPr>
            <a:lvl3pPr>
              <a:buNone/>
              <a:defRPr sz="600">
                <a:latin typeface="+mn-lt"/>
              </a:defRPr>
            </a:lvl3pPr>
            <a:lvl4pPr>
              <a:buNone/>
              <a:defRPr sz="600">
                <a:latin typeface="+mn-lt"/>
              </a:defRPr>
            </a:lvl4pPr>
            <a:lvl5pPr>
              <a:buNone/>
              <a:defRPr sz="600">
                <a:latin typeface="+mn-lt"/>
              </a:defRPr>
            </a:lvl5pPr>
          </a:lstStyle>
          <a:p>
            <a:pPr lvl="0"/>
            <a:r>
              <a:rPr lang="en-US" dirty="0"/>
              <a:t>Text Here</a:t>
            </a:r>
          </a:p>
        </p:txBody>
      </p:sp>
    </p:spTree>
    <p:extLst>
      <p:ext uri="{BB962C8B-B14F-4D97-AF65-F5344CB8AC3E}">
        <p14:creationId xmlns:p14="http://schemas.microsoft.com/office/powerpoint/2010/main" val="206841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_alt2" preserve="1" userDrawn="1">
  <p:cSld name="1_Section Header_alt2">
    <p:spTree>
      <p:nvGrpSpPr>
        <p:cNvPr id="1" name="Shape 46"/>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6E63531-9172-6343-B04D-74301EB2F784}"/>
              </a:ext>
            </a:extLst>
          </p:cNvPr>
          <p:cNvSpPr>
            <a:spLocks noGrp="1"/>
          </p:cNvSpPr>
          <p:nvPr>
            <p:ph type="pic" sz="quarter" idx="13"/>
          </p:nvPr>
        </p:nvSpPr>
        <p:spPr>
          <a:xfrm>
            <a:off x="0" y="0"/>
            <a:ext cx="12188825" cy="6858000"/>
          </a:xfrm>
        </p:spPr>
        <p:txBody>
          <a:bodyPr/>
          <a:lstStyle/>
          <a:p>
            <a:endParaRPr lang="en-US"/>
          </a:p>
        </p:txBody>
      </p:sp>
      <p:sp>
        <p:nvSpPr>
          <p:cNvPr id="12" name="Google Shape;16;p2">
            <a:extLst>
              <a:ext uri="{FF2B5EF4-FFF2-40B4-BE49-F238E27FC236}">
                <a16:creationId xmlns:a16="http://schemas.microsoft.com/office/drawing/2014/main" id="{DA30DE39-AC02-6D43-9B12-DC74D7228477}"/>
              </a:ext>
            </a:extLst>
          </p:cNvPr>
          <p:cNvSpPr txBox="1">
            <a:spLocks noGrp="1"/>
          </p:cNvSpPr>
          <p:nvPr>
            <p:ph type="title"/>
          </p:nvPr>
        </p:nvSpPr>
        <p:spPr>
          <a:xfrm>
            <a:off x="494807" y="3072200"/>
            <a:ext cx="5253187"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1799" b="0">
                <a:solidFill>
                  <a:schemeClr val="tx1"/>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pic>
        <p:nvPicPr>
          <p:cNvPr id="17" name="Google Shape;53;p7">
            <a:extLst>
              <a:ext uri="{FF2B5EF4-FFF2-40B4-BE49-F238E27FC236}">
                <a16:creationId xmlns:a16="http://schemas.microsoft.com/office/drawing/2014/main" id="{731793CA-906E-DC48-B42F-7C6A0512389C}"/>
              </a:ext>
            </a:extLst>
          </p:cNvPr>
          <p:cNvPicPr preferRelativeResize="0"/>
          <p:nvPr userDrawn="1"/>
        </p:nvPicPr>
        <p:blipFill>
          <a:blip r:embed="rId2" cstate="print">
            <a:extLst>
              <a:ext uri="{28A0092B-C50C-407E-A947-70E740481C1C}">
                <a14:useLocalDpi xmlns:a14="http://schemas.microsoft.com/office/drawing/2010/main"/>
              </a:ext>
            </a:extLst>
          </a:blip>
          <a:srcRect t="787" b="787"/>
          <a:stretch/>
        </p:blipFill>
        <p:spPr>
          <a:xfrm>
            <a:off x="608844" y="6365472"/>
            <a:ext cx="822726" cy="334535"/>
          </a:xfrm>
          <a:prstGeom prst="rect">
            <a:avLst/>
          </a:prstGeom>
          <a:noFill/>
          <a:ln>
            <a:noFill/>
          </a:ln>
        </p:spPr>
      </p:pic>
    </p:spTree>
    <p:extLst>
      <p:ext uri="{BB962C8B-B14F-4D97-AF65-F5344CB8AC3E}">
        <p14:creationId xmlns:p14="http://schemas.microsoft.com/office/powerpoint/2010/main" val="2099566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_alt2" preserve="1" userDrawn="1">
  <p:cSld name="1_Section Header_alt2">
    <p:spTree>
      <p:nvGrpSpPr>
        <p:cNvPr id="1" name="Shape 46"/>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6E63531-9172-6343-B04D-74301EB2F784}"/>
              </a:ext>
            </a:extLst>
          </p:cNvPr>
          <p:cNvSpPr>
            <a:spLocks noGrp="1"/>
          </p:cNvSpPr>
          <p:nvPr>
            <p:ph type="pic" sz="quarter" idx="13"/>
          </p:nvPr>
        </p:nvSpPr>
        <p:spPr>
          <a:xfrm>
            <a:off x="0" y="0"/>
            <a:ext cx="12188825" cy="6858000"/>
          </a:xfrm>
        </p:spPr>
        <p:txBody>
          <a:bodyPr/>
          <a:lstStyle/>
          <a:p>
            <a:endParaRPr lang="en-US"/>
          </a:p>
        </p:txBody>
      </p:sp>
      <p:sp>
        <p:nvSpPr>
          <p:cNvPr id="12" name="Google Shape;16;p2">
            <a:extLst>
              <a:ext uri="{FF2B5EF4-FFF2-40B4-BE49-F238E27FC236}">
                <a16:creationId xmlns:a16="http://schemas.microsoft.com/office/drawing/2014/main" id="{DA30DE39-AC02-6D43-9B12-DC74D7228477}"/>
              </a:ext>
            </a:extLst>
          </p:cNvPr>
          <p:cNvSpPr txBox="1">
            <a:spLocks noGrp="1"/>
          </p:cNvSpPr>
          <p:nvPr>
            <p:ph type="title"/>
          </p:nvPr>
        </p:nvSpPr>
        <p:spPr>
          <a:xfrm>
            <a:off x="494807" y="718531"/>
            <a:ext cx="10248930"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2399" b="0">
                <a:solidFill>
                  <a:schemeClr val="dk2"/>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grpSp>
        <p:nvGrpSpPr>
          <p:cNvPr id="4" name="Group 3">
            <a:extLst>
              <a:ext uri="{FF2B5EF4-FFF2-40B4-BE49-F238E27FC236}">
                <a16:creationId xmlns:a16="http://schemas.microsoft.com/office/drawing/2014/main" id="{98C5A816-9DAA-9641-B210-041A3C9DFEB0}"/>
              </a:ext>
            </a:extLst>
          </p:cNvPr>
          <p:cNvGrpSpPr/>
          <p:nvPr userDrawn="1"/>
        </p:nvGrpSpPr>
        <p:grpSpPr>
          <a:xfrm>
            <a:off x="616542" y="591197"/>
            <a:ext cx="587631" cy="45600"/>
            <a:chOff x="462527" y="443398"/>
            <a:chExt cx="440838" cy="34200"/>
          </a:xfrm>
        </p:grpSpPr>
        <p:sp>
          <p:nvSpPr>
            <p:cNvPr id="13" name="Google Shape;17;p2">
              <a:extLst>
                <a:ext uri="{FF2B5EF4-FFF2-40B4-BE49-F238E27FC236}">
                  <a16:creationId xmlns:a16="http://schemas.microsoft.com/office/drawing/2014/main" id="{B3182B55-39AA-E84D-8F4A-07281C9A5EAC}"/>
                </a:ext>
              </a:extLst>
            </p:cNvPr>
            <p:cNvSpPr/>
            <p:nvPr userDrawn="1"/>
          </p:nvSpPr>
          <p:spPr>
            <a:xfrm>
              <a:off x="462527" y="443398"/>
              <a:ext cx="220500" cy="34200"/>
            </a:xfrm>
            <a:prstGeom prst="rect">
              <a:avLst/>
            </a:prstGeom>
            <a:solidFill>
              <a:srgbClr val="000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sp>
          <p:nvSpPr>
            <p:cNvPr id="14" name="Google Shape;18;p2">
              <a:extLst>
                <a:ext uri="{FF2B5EF4-FFF2-40B4-BE49-F238E27FC236}">
                  <a16:creationId xmlns:a16="http://schemas.microsoft.com/office/drawing/2014/main" id="{B2982864-AD84-0545-A49F-C33654D11905}"/>
                </a:ext>
              </a:extLst>
            </p:cNvPr>
            <p:cNvSpPr/>
            <p:nvPr userDrawn="1"/>
          </p:nvSpPr>
          <p:spPr>
            <a:xfrm>
              <a:off x="682865" y="443398"/>
              <a:ext cx="220500" cy="34200"/>
            </a:xfrm>
            <a:prstGeom prst="rect">
              <a:avLst/>
            </a:prstGeom>
            <a:solidFill>
              <a:srgbClr val="00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grpSp>
      <p:pic>
        <p:nvPicPr>
          <p:cNvPr id="17" name="Google Shape;53;p7">
            <a:extLst>
              <a:ext uri="{FF2B5EF4-FFF2-40B4-BE49-F238E27FC236}">
                <a16:creationId xmlns:a16="http://schemas.microsoft.com/office/drawing/2014/main" id="{731793CA-906E-DC48-B42F-7C6A0512389C}"/>
              </a:ext>
            </a:extLst>
          </p:cNvPr>
          <p:cNvPicPr preferRelativeResize="0"/>
          <p:nvPr userDrawn="1"/>
        </p:nvPicPr>
        <p:blipFill>
          <a:blip r:embed="rId2" cstate="print">
            <a:extLst>
              <a:ext uri="{28A0092B-C50C-407E-A947-70E740481C1C}">
                <a14:useLocalDpi xmlns:a14="http://schemas.microsoft.com/office/drawing/2010/main"/>
              </a:ext>
            </a:extLst>
          </a:blip>
          <a:srcRect t="787" b="787"/>
          <a:stretch/>
        </p:blipFill>
        <p:spPr>
          <a:xfrm>
            <a:off x="608844" y="6365472"/>
            <a:ext cx="822726" cy="334535"/>
          </a:xfrm>
          <a:prstGeom prst="rect">
            <a:avLst/>
          </a:prstGeom>
          <a:noFill/>
          <a:ln>
            <a:noFill/>
          </a:ln>
        </p:spPr>
      </p:pic>
    </p:spTree>
    <p:extLst>
      <p:ext uri="{BB962C8B-B14F-4D97-AF65-F5344CB8AC3E}">
        <p14:creationId xmlns:p14="http://schemas.microsoft.com/office/powerpoint/2010/main" val="959091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_alt2" preserve="1" userDrawn="1">
  <p:cSld name="1_Section Header_alt2">
    <p:spTree>
      <p:nvGrpSpPr>
        <p:cNvPr id="1" name="Shape 46"/>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6E63531-9172-6343-B04D-74301EB2F784}"/>
              </a:ext>
            </a:extLst>
          </p:cNvPr>
          <p:cNvSpPr>
            <a:spLocks noGrp="1"/>
          </p:cNvSpPr>
          <p:nvPr>
            <p:ph type="pic" sz="quarter" idx="13"/>
          </p:nvPr>
        </p:nvSpPr>
        <p:spPr>
          <a:xfrm>
            <a:off x="6094412" y="-1"/>
            <a:ext cx="6094413" cy="6857935"/>
          </a:xfrm>
        </p:spPr>
        <p:txBody>
          <a:bodyPr/>
          <a:lstStyle/>
          <a:p>
            <a:endParaRPr lang="en-US"/>
          </a:p>
        </p:txBody>
      </p:sp>
      <p:sp>
        <p:nvSpPr>
          <p:cNvPr id="48" name="Google Shape;48;p7"/>
          <p:cNvSpPr txBox="1">
            <a:spLocks noGrp="1"/>
          </p:cNvSpPr>
          <p:nvPr>
            <p:ph type="sldNum" idx="12"/>
          </p:nvPr>
        </p:nvSpPr>
        <p:spPr>
          <a:xfrm>
            <a:off x="11378772" y="6333135"/>
            <a:ext cx="731409" cy="5248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algn="r"/>
            <a:fld id="{00000000-1234-1234-1234-123412341234}" type="slidenum">
              <a:rPr lang="en-GB" smtClean="0"/>
              <a:pPr algn="r"/>
              <a:t>‹#›</a:t>
            </a:fld>
            <a:endParaRPr lang="en-GB" dirty="0"/>
          </a:p>
        </p:txBody>
      </p:sp>
      <p:sp>
        <p:nvSpPr>
          <p:cNvPr id="12" name="Google Shape;16;p2">
            <a:extLst>
              <a:ext uri="{FF2B5EF4-FFF2-40B4-BE49-F238E27FC236}">
                <a16:creationId xmlns:a16="http://schemas.microsoft.com/office/drawing/2014/main" id="{DA30DE39-AC02-6D43-9B12-DC74D7228477}"/>
              </a:ext>
            </a:extLst>
          </p:cNvPr>
          <p:cNvSpPr txBox="1">
            <a:spLocks noGrp="1"/>
          </p:cNvSpPr>
          <p:nvPr>
            <p:ph type="title"/>
          </p:nvPr>
        </p:nvSpPr>
        <p:spPr>
          <a:xfrm>
            <a:off x="494809" y="718531"/>
            <a:ext cx="5260170"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2399" b="0">
                <a:solidFill>
                  <a:schemeClr val="tx1"/>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grpSp>
        <p:nvGrpSpPr>
          <p:cNvPr id="4" name="Group 3">
            <a:extLst>
              <a:ext uri="{FF2B5EF4-FFF2-40B4-BE49-F238E27FC236}">
                <a16:creationId xmlns:a16="http://schemas.microsoft.com/office/drawing/2014/main" id="{98C5A816-9DAA-9641-B210-041A3C9DFEB0}"/>
              </a:ext>
            </a:extLst>
          </p:cNvPr>
          <p:cNvGrpSpPr/>
          <p:nvPr userDrawn="1"/>
        </p:nvGrpSpPr>
        <p:grpSpPr>
          <a:xfrm>
            <a:off x="616542" y="591197"/>
            <a:ext cx="587631" cy="45600"/>
            <a:chOff x="462527" y="443398"/>
            <a:chExt cx="440838" cy="34200"/>
          </a:xfrm>
        </p:grpSpPr>
        <p:sp>
          <p:nvSpPr>
            <p:cNvPr id="13" name="Google Shape;17;p2">
              <a:extLst>
                <a:ext uri="{FF2B5EF4-FFF2-40B4-BE49-F238E27FC236}">
                  <a16:creationId xmlns:a16="http://schemas.microsoft.com/office/drawing/2014/main" id="{B3182B55-39AA-E84D-8F4A-07281C9A5EAC}"/>
                </a:ext>
              </a:extLst>
            </p:cNvPr>
            <p:cNvSpPr/>
            <p:nvPr userDrawn="1"/>
          </p:nvSpPr>
          <p:spPr>
            <a:xfrm>
              <a:off x="462527" y="443398"/>
              <a:ext cx="220500" cy="34200"/>
            </a:xfrm>
            <a:prstGeom prst="rect">
              <a:avLst/>
            </a:prstGeom>
            <a:solidFill>
              <a:srgbClr val="000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sp>
          <p:nvSpPr>
            <p:cNvPr id="14" name="Google Shape;18;p2">
              <a:extLst>
                <a:ext uri="{FF2B5EF4-FFF2-40B4-BE49-F238E27FC236}">
                  <a16:creationId xmlns:a16="http://schemas.microsoft.com/office/drawing/2014/main" id="{B2982864-AD84-0545-A49F-C33654D11905}"/>
                </a:ext>
              </a:extLst>
            </p:cNvPr>
            <p:cNvSpPr/>
            <p:nvPr userDrawn="1"/>
          </p:nvSpPr>
          <p:spPr>
            <a:xfrm>
              <a:off x="682865" y="443398"/>
              <a:ext cx="220500" cy="34200"/>
            </a:xfrm>
            <a:prstGeom prst="rect">
              <a:avLst/>
            </a:prstGeom>
            <a:solidFill>
              <a:srgbClr val="00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grpSp>
      <p:sp>
        <p:nvSpPr>
          <p:cNvPr id="15" name="Google Shape;51;p7">
            <a:extLst>
              <a:ext uri="{FF2B5EF4-FFF2-40B4-BE49-F238E27FC236}">
                <a16:creationId xmlns:a16="http://schemas.microsoft.com/office/drawing/2014/main" id="{652DF4B2-79B7-204E-8B3E-EBFCE13C958F}"/>
              </a:ext>
            </a:extLst>
          </p:cNvPr>
          <p:cNvSpPr txBox="1">
            <a:spLocks/>
          </p:cNvSpPr>
          <p:nvPr userDrawn="1"/>
        </p:nvSpPr>
        <p:spPr>
          <a:xfrm>
            <a:off x="10979136" y="6298545"/>
            <a:ext cx="731409" cy="524800"/>
          </a:xfrm>
          <a:prstGeom prst="rect">
            <a:avLst/>
          </a:prstGeom>
        </p:spPr>
        <p:txBody>
          <a:bodyPr spcFirstLastPara="1" wrap="square" lIns="91401" tIns="91401" rIns="91401" bIns="91401"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9pPr>
          </a:lstStyle>
          <a:p>
            <a:pPr algn="r"/>
            <a:fld id="{00000000-1234-1234-1234-123412341234}" type="slidenum">
              <a:rPr lang="en-GB" sz="600" smtClean="0"/>
              <a:pPr algn="r"/>
              <a:t>‹#›</a:t>
            </a:fld>
            <a:endParaRPr lang="en-GB" sz="600" dirty="0"/>
          </a:p>
        </p:txBody>
      </p:sp>
      <p:sp>
        <p:nvSpPr>
          <p:cNvPr id="16" name="Google Shape;52;p7">
            <a:extLst>
              <a:ext uri="{FF2B5EF4-FFF2-40B4-BE49-F238E27FC236}">
                <a16:creationId xmlns:a16="http://schemas.microsoft.com/office/drawing/2014/main" id="{D5008BD2-2349-0544-A768-1B50AAD98A6B}"/>
              </a:ext>
            </a:extLst>
          </p:cNvPr>
          <p:cNvSpPr txBox="1"/>
          <p:nvPr userDrawn="1"/>
        </p:nvSpPr>
        <p:spPr>
          <a:xfrm>
            <a:off x="10083834" y="6346339"/>
            <a:ext cx="1330453" cy="429200"/>
          </a:xfrm>
          <a:prstGeom prst="rect">
            <a:avLst/>
          </a:prstGeom>
          <a:noFill/>
          <a:ln>
            <a:noFill/>
          </a:ln>
        </p:spPr>
        <p:txBody>
          <a:bodyPr spcFirstLastPara="1" wrap="square" lIns="91401" tIns="91401" rIns="91401" bIns="91401" anchor="ctr" anchorCtr="0">
            <a:noAutofit/>
          </a:bodyPr>
          <a:lstStyle/>
          <a:p>
            <a:pPr marL="0" lvl="0" indent="0" algn="r" rtl="0">
              <a:spcBef>
                <a:spcPts val="0"/>
              </a:spcBef>
              <a:spcAft>
                <a:spcPts val="0"/>
              </a:spcAft>
              <a:buNone/>
            </a:pPr>
            <a:r>
              <a:rPr lang="en-GB" sz="600" dirty="0">
                <a:solidFill>
                  <a:srgbClr val="A1AAB1"/>
                </a:solidFill>
              </a:rPr>
              <a:t>Confidential</a:t>
            </a:r>
            <a:endParaRPr sz="600" b="1" dirty="0">
              <a:solidFill>
                <a:srgbClr val="A1AAB1"/>
              </a:solidFill>
            </a:endParaRPr>
          </a:p>
        </p:txBody>
      </p:sp>
      <p:pic>
        <p:nvPicPr>
          <p:cNvPr id="17" name="Google Shape;53;p7">
            <a:extLst>
              <a:ext uri="{FF2B5EF4-FFF2-40B4-BE49-F238E27FC236}">
                <a16:creationId xmlns:a16="http://schemas.microsoft.com/office/drawing/2014/main" id="{731793CA-906E-DC48-B42F-7C6A0512389C}"/>
              </a:ext>
            </a:extLst>
          </p:cNvPr>
          <p:cNvPicPr preferRelativeResize="0"/>
          <p:nvPr userDrawn="1"/>
        </p:nvPicPr>
        <p:blipFill>
          <a:blip r:embed="rId2" cstate="print">
            <a:extLst>
              <a:ext uri="{28A0092B-C50C-407E-A947-70E740481C1C}">
                <a14:useLocalDpi xmlns:a14="http://schemas.microsoft.com/office/drawing/2010/main"/>
              </a:ext>
            </a:extLst>
          </a:blip>
          <a:srcRect t="787" b="787"/>
          <a:stretch/>
        </p:blipFill>
        <p:spPr>
          <a:xfrm>
            <a:off x="608844" y="6365472"/>
            <a:ext cx="822726" cy="334535"/>
          </a:xfrm>
          <a:prstGeom prst="rect">
            <a:avLst/>
          </a:prstGeom>
          <a:noFill/>
          <a:ln>
            <a:noFill/>
          </a:ln>
        </p:spPr>
      </p:pic>
      <p:sp>
        <p:nvSpPr>
          <p:cNvPr id="20" name="Text Placeholder 4">
            <a:extLst>
              <a:ext uri="{FF2B5EF4-FFF2-40B4-BE49-F238E27FC236}">
                <a16:creationId xmlns:a16="http://schemas.microsoft.com/office/drawing/2014/main" id="{02D0F975-50D3-B147-91F6-20975A7817AC}"/>
              </a:ext>
            </a:extLst>
          </p:cNvPr>
          <p:cNvSpPr>
            <a:spLocks noGrp="1"/>
          </p:cNvSpPr>
          <p:nvPr>
            <p:ph type="body" sz="quarter" idx="14"/>
          </p:nvPr>
        </p:nvSpPr>
        <p:spPr>
          <a:xfrm>
            <a:off x="495171" y="2303527"/>
            <a:ext cx="4412102" cy="3498257"/>
          </a:xfrm>
        </p:spPr>
        <p:txBody>
          <a:bodyPr/>
          <a:lstStyle>
            <a:lvl1pPr>
              <a:buNone/>
              <a:defRPr>
                <a:solidFill>
                  <a:schemeClr val="tx1"/>
                </a:solidFill>
                <a:latin typeface="Arial" panose="020B0604020202020204" pitchFamily="34" charset="0"/>
                <a:cs typeface="Arial" panose="020B0604020202020204" pitchFamily="34" charset="0"/>
              </a:defRPr>
            </a:lvl1pPr>
            <a:lvl2pPr>
              <a:buNone/>
              <a:defRPr>
                <a:solidFill>
                  <a:schemeClr val="tx1"/>
                </a:solidFill>
                <a:latin typeface="Arial" panose="020B0604020202020204" pitchFamily="34" charset="0"/>
                <a:cs typeface="Arial" panose="020B0604020202020204" pitchFamily="34" charset="0"/>
              </a:defRPr>
            </a:lvl2pPr>
            <a:lvl3pPr>
              <a:buNone/>
              <a:defRPr>
                <a:solidFill>
                  <a:schemeClr val="tx1"/>
                </a:solidFill>
                <a:latin typeface="Arial" panose="020B0604020202020204" pitchFamily="34" charset="0"/>
                <a:cs typeface="Arial" panose="020B0604020202020204" pitchFamily="34" charset="0"/>
              </a:defRPr>
            </a:lvl3pPr>
            <a:lvl4pPr>
              <a:buNone/>
              <a:defRPr>
                <a:solidFill>
                  <a:schemeClr val="tx1"/>
                </a:solidFill>
                <a:latin typeface="Arial" panose="020B0604020202020204" pitchFamily="34" charset="0"/>
                <a:cs typeface="Arial" panose="020B0604020202020204" pitchFamily="34" charset="0"/>
              </a:defRPr>
            </a:lvl4pPr>
            <a:lvl5pPr>
              <a:buNone/>
              <a:defRPr>
                <a:solidFill>
                  <a:schemeClr val="tx1"/>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5">
            <a:extLst>
              <a:ext uri="{FF2B5EF4-FFF2-40B4-BE49-F238E27FC236}">
                <a16:creationId xmlns:a16="http://schemas.microsoft.com/office/drawing/2014/main" id="{AF265689-00A0-BC40-8340-77C911444735}"/>
              </a:ext>
            </a:extLst>
          </p:cNvPr>
          <p:cNvSpPr>
            <a:spLocks noGrp="1"/>
          </p:cNvSpPr>
          <p:nvPr>
            <p:ph type="body" sz="quarter" idx="10" hasCustomPrompt="1"/>
          </p:nvPr>
        </p:nvSpPr>
        <p:spPr>
          <a:xfrm>
            <a:off x="1532348" y="6363251"/>
            <a:ext cx="2819985" cy="410633"/>
          </a:xfrm>
        </p:spPr>
        <p:txBody>
          <a:bodyPr/>
          <a:lstStyle>
            <a:lvl1pPr>
              <a:buNone/>
              <a:defRPr sz="600">
                <a:latin typeface="+mn-lt"/>
              </a:defRPr>
            </a:lvl1pPr>
            <a:lvl2pPr>
              <a:buNone/>
              <a:defRPr sz="600">
                <a:latin typeface="+mn-lt"/>
              </a:defRPr>
            </a:lvl2pPr>
            <a:lvl3pPr>
              <a:buNone/>
              <a:defRPr sz="600">
                <a:latin typeface="+mn-lt"/>
              </a:defRPr>
            </a:lvl3pPr>
            <a:lvl4pPr>
              <a:buNone/>
              <a:defRPr sz="600">
                <a:latin typeface="+mn-lt"/>
              </a:defRPr>
            </a:lvl4pPr>
            <a:lvl5pPr>
              <a:buNone/>
              <a:defRPr sz="600">
                <a:latin typeface="+mn-lt"/>
              </a:defRPr>
            </a:lvl5pPr>
          </a:lstStyle>
          <a:p>
            <a:pPr lvl="0"/>
            <a:r>
              <a:rPr lang="en-US" dirty="0"/>
              <a:t>Text Here</a:t>
            </a:r>
          </a:p>
        </p:txBody>
      </p:sp>
    </p:spTree>
    <p:extLst>
      <p:ext uri="{BB962C8B-B14F-4D97-AF65-F5344CB8AC3E}">
        <p14:creationId xmlns:p14="http://schemas.microsoft.com/office/powerpoint/2010/main" val="2313518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reserve="1" userDrawn="1">
  <p:cSld name="1_Section Header_alt2">
    <p:spTree>
      <p:nvGrpSpPr>
        <p:cNvPr id="1" name="Shape 46"/>
        <p:cNvGrpSpPr/>
        <p:nvPr/>
      </p:nvGrpSpPr>
      <p:grpSpPr>
        <a:xfrm>
          <a:off x="0" y="0"/>
          <a:ext cx="0" cy="0"/>
          <a:chOff x="0" y="0"/>
          <a:chExt cx="0" cy="0"/>
        </a:xfrm>
      </p:grpSpPr>
      <p:sp>
        <p:nvSpPr>
          <p:cNvPr id="48" name="Google Shape;48;p7"/>
          <p:cNvSpPr txBox="1">
            <a:spLocks noGrp="1"/>
          </p:cNvSpPr>
          <p:nvPr>
            <p:ph type="sldNum" idx="12"/>
          </p:nvPr>
        </p:nvSpPr>
        <p:spPr>
          <a:xfrm>
            <a:off x="11378772" y="6333135"/>
            <a:ext cx="731409" cy="5248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algn="r"/>
            <a:fld id="{00000000-1234-1234-1234-123412341234}" type="slidenum">
              <a:rPr lang="en-GB" smtClean="0"/>
              <a:pPr algn="r"/>
              <a:t>‹#›</a:t>
            </a:fld>
            <a:endParaRPr lang="en-GB" dirty="0"/>
          </a:p>
        </p:txBody>
      </p:sp>
      <p:sp>
        <p:nvSpPr>
          <p:cNvPr id="12" name="Google Shape;16;p2">
            <a:extLst>
              <a:ext uri="{FF2B5EF4-FFF2-40B4-BE49-F238E27FC236}">
                <a16:creationId xmlns:a16="http://schemas.microsoft.com/office/drawing/2014/main" id="{DA30DE39-AC02-6D43-9B12-DC74D7228477}"/>
              </a:ext>
            </a:extLst>
          </p:cNvPr>
          <p:cNvSpPr txBox="1">
            <a:spLocks noGrp="1"/>
          </p:cNvSpPr>
          <p:nvPr>
            <p:ph type="title"/>
          </p:nvPr>
        </p:nvSpPr>
        <p:spPr>
          <a:xfrm>
            <a:off x="494809" y="718531"/>
            <a:ext cx="5260170"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2399" b="0">
                <a:solidFill>
                  <a:schemeClr val="tx1"/>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grpSp>
        <p:nvGrpSpPr>
          <p:cNvPr id="4" name="Group 3">
            <a:extLst>
              <a:ext uri="{FF2B5EF4-FFF2-40B4-BE49-F238E27FC236}">
                <a16:creationId xmlns:a16="http://schemas.microsoft.com/office/drawing/2014/main" id="{98C5A816-9DAA-9641-B210-041A3C9DFEB0}"/>
              </a:ext>
            </a:extLst>
          </p:cNvPr>
          <p:cNvGrpSpPr/>
          <p:nvPr userDrawn="1"/>
        </p:nvGrpSpPr>
        <p:grpSpPr>
          <a:xfrm>
            <a:off x="616542" y="591197"/>
            <a:ext cx="587631" cy="45600"/>
            <a:chOff x="462527" y="443398"/>
            <a:chExt cx="440838" cy="34200"/>
          </a:xfrm>
        </p:grpSpPr>
        <p:sp>
          <p:nvSpPr>
            <p:cNvPr id="13" name="Google Shape;17;p2">
              <a:extLst>
                <a:ext uri="{FF2B5EF4-FFF2-40B4-BE49-F238E27FC236}">
                  <a16:creationId xmlns:a16="http://schemas.microsoft.com/office/drawing/2014/main" id="{B3182B55-39AA-E84D-8F4A-07281C9A5EAC}"/>
                </a:ext>
              </a:extLst>
            </p:cNvPr>
            <p:cNvSpPr/>
            <p:nvPr userDrawn="1"/>
          </p:nvSpPr>
          <p:spPr>
            <a:xfrm>
              <a:off x="462527" y="443398"/>
              <a:ext cx="220500" cy="34200"/>
            </a:xfrm>
            <a:prstGeom prst="rect">
              <a:avLst/>
            </a:prstGeom>
            <a:solidFill>
              <a:srgbClr val="000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sp>
          <p:nvSpPr>
            <p:cNvPr id="14" name="Google Shape;18;p2">
              <a:extLst>
                <a:ext uri="{FF2B5EF4-FFF2-40B4-BE49-F238E27FC236}">
                  <a16:creationId xmlns:a16="http://schemas.microsoft.com/office/drawing/2014/main" id="{B2982864-AD84-0545-A49F-C33654D11905}"/>
                </a:ext>
              </a:extLst>
            </p:cNvPr>
            <p:cNvSpPr/>
            <p:nvPr userDrawn="1"/>
          </p:nvSpPr>
          <p:spPr>
            <a:xfrm>
              <a:off x="682865" y="443398"/>
              <a:ext cx="220500" cy="34200"/>
            </a:xfrm>
            <a:prstGeom prst="rect">
              <a:avLst/>
            </a:prstGeom>
            <a:solidFill>
              <a:srgbClr val="00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grpSp>
      <p:sp>
        <p:nvSpPr>
          <p:cNvPr id="15" name="Google Shape;51;p7">
            <a:extLst>
              <a:ext uri="{FF2B5EF4-FFF2-40B4-BE49-F238E27FC236}">
                <a16:creationId xmlns:a16="http://schemas.microsoft.com/office/drawing/2014/main" id="{652DF4B2-79B7-204E-8B3E-EBFCE13C958F}"/>
              </a:ext>
            </a:extLst>
          </p:cNvPr>
          <p:cNvSpPr txBox="1">
            <a:spLocks/>
          </p:cNvSpPr>
          <p:nvPr userDrawn="1"/>
        </p:nvSpPr>
        <p:spPr>
          <a:xfrm>
            <a:off x="10979136" y="6298545"/>
            <a:ext cx="731409" cy="524800"/>
          </a:xfrm>
          <a:prstGeom prst="rect">
            <a:avLst/>
          </a:prstGeom>
        </p:spPr>
        <p:txBody>
          <a:bodyPr spcFirstLastPara="1" wrap="square" lIns="91401" tIns="91401" rIns="91401" bIns="91401"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9pPr>
          </a:lstStyle>
          <a:p>
            <a:pPr algn="r"/>
            <a:fld id="{00000000-1234-1234-1234-123412341234}" type="slidenum">
              <a:rPr lang="en-GB" sz="600" smtClean="0"/>
              <a:pPr algn="r"/>
              <a:t>‹#›</a:t>
            </a:fld>
            <a:endParaRPr lang="en-GB" sz="600" dirty="0"/>
          </a:p>
        </p:txBody>
      </p:sp>
      <p:sp>
        <p:nvSpPr>
          <p:cNvPr id="16" name="Google Shape;52;p7">
            <a:extLst>
              <a:ext uri="{FF2B5EF4-FFF2-40B4-BE49-F238E27FC236}">
                <a16:creationId xmlns:a16="http://schemas.microsoft.com/office/drawing/2014/main" id="{D5008BD2-2349-0544-A768-1B50AAD98A6B}"/>
              </a:ext>
            </a:extLst>
          </p:cNvPr>
          <p:cNvSpPr txBox="1"/>
          <p:nvPr userDrawn="1"/>
        </p:nvSpPr>
        <p:spPr>
          <a:xfrm>
            <a:off x="10083834" y="6346339"/>
            <a:ext cx="1330453" cy="429200"/>
          </a:xfrm>
          <a:prstGeom prst="rect">
            <a:avLst/>
          </a:prstGeom>
          <a:noFill/>
          <a:ln>
            <a:noFill/>
          </a:ln>
        </p:spPr>
        <p:txBody>
          <a:bodyPr spcFirstLastPara="1" wrap="square" lIns="91401" tIns="91401" rIns="91401" bIns="91401" anchor="ctr" anchorCtr="0">
            <a:noAutofit/>
          </a:bodyPr>
          <a:lstStyle/>
          <a:p>
            <a:pPr marL="0" lvl="0" indent="0" algn="r" rtl="0">
              <a:spcBef>
                <a:spcPts val="0"/>
              </a:spcBef>
              <a:spcAft>
                <a:spcPts val="0"/>
              </a:spcAft>
              <a:buNone/>
            </a:pPr>
            <a:r>
              <a:rPr lang="en-GB" sz="600" dirty="0">
                <a:solidFill>
                  <a:srgbClr val="A1AAB1"/>
                </a:solidFill>
              </a:rPr>
              <a:t>Confidential</a:t>
            </a:r>
            <a:endParaRPr sz="600" b="1" dirty="0">
              <a:solidFill>
                <a:srgbClr val="A1AAB1"/>
              </a:solidFill>
            </a:endParaRPr>
          </a:p>
        </p:txBody>
      </p:sp>
      <p:pic>
        <p:nvPicPr>
          <p:cNvPr id="17" name="Google Shape;53;p7">
            <a:extLst>
              <a:ext uri="{FF2B5EF4-FFF2-40B4-BE49-F238E27FC236}">
                <a16:creationId xmlns:a16="http://schemas.microsoft.com/office/drawing/2014/main" id="{731793CA-906E-DC48-B42F-7C6A0512389C}"/>
              </a:ext>
            </a:extLst>
          </p:cNvPr>
          <p:cNvPicPr preferRelativeResize="0"/>
          <p:nvPr userDrawn="1"/>
        </p:nvPicPr>
        <p:blipFill>
          <a:blip r:embed="rId2" cstate="print">
            <a:extLst>
              <a:ext uri="{28A0092B-C50C-407E-A947-70E740481C1C}">
                <a14:useLocalDpi xmlns:a14="http://schemas.microsoft.com/office/drawing/2010/main"/>
              </a:ext>
            </a:extLst>
          </a:blip>
          <a:srcRect t="787" b="787"/>
          <a:stretch/>
        </p:blipFill>
        <p:spPr>
          <a:xfrm>
            <a:off x="608844" y="6365472"/>
            <a:ext cx="822726" cy="334535"/>
          </a:xfrm>
          <a:prstGeom prst="rect">
            <a:avLst/>
          </a:prstGeom>
          <a:noFill/>
          <a:ln>
            <a:noFill/>
          </a:ln>
        </p:spPr>
      </p:pic>
      <p:sp>
        <p:nvSpPr>
          <p:cNvPr id="20" name="Text Placeholder 4">
            <a:extLst>
              <a:ext uri="{FF2B5EF4-FFF2-40B4-BE49-F238E27FC236}">
                <a16:creationId xmlns:a16="http://schemas.microsoft.com/office/drawing/2014/main" id="{02D0F975-50D3-B147-91F6-20975A7817AC}"/>
              </a:ext>
            </a:extLst>
          </p:cNvPr>
          <p:cNvSpPr>
            <a:spLocks noGrp="1"/>
          </p:cNvSpPr>
          <p:nvPr>
            <p:ph type="body" sz="quarter" idx="14"/>
          </p:nvPr>
        </p:nvSpPr>
        <p:spPr>
          <a:xfrm>
            <a:off x="495171" y="2303527"/>
            <a:ext cx="9286746" cy="3498257"/>
          </a:xfrm>
        </p:spPr>
        <p:txBody>
          <a:bodyPr/>
          <a:lstStyle>
            <a:lvl1pPr>
              <a:buNone/>
              <a:defRPr sz="1899">
                <a:solidFill>
                  <a:schemeClr val="tx1"/>
                </a:solidFill>
                <a:latin typeface="Arial" panose="020B0604020202020204" pitchFamily="34" charset="0"/>
                <a:cs typeface="Arial" panose="020B0604020202020204" pitchFamily="34" charset="0"/>
              </a:defRPr>
            </a:lvl1pPr>
            <a:lvl2pPr>
              <a:buNone/>
              <a:defRPr sz="1899">
                <a:solidFill>
                  <a:schemeClr val="tx1"/>
                </a:solidFill>
                <a:latin typeface="Arial" panose="020B0604020202020204" pitchFamily="34" charset="0"/>
                <a:cs typeface="Arial" panose="020B0604020202020204" pitchFamily="34" charset="0"/>
              </a:defRPr>
            </a:lvl2pPr>
            <a:lvl3pPr>
              <a:buNone/>
              <a:defRPr sz="1899">
                <a:solidFill>
                  <a:schemeClr val="tx1"/>
                </a:solidFill>
                <a:latin typeface="Arial" panose="020B0604020202020204" pitchFamily="34" charset="0"/>
                <a:cs typeface="Arial" panose="020B0604020202020204" pitchFamily="34" charset="0"/>
              </a:defRPr>
            </a:lvl3pPr>
            <a:lvl4pPr>
              <a:buNone/>
              <a:defRPr sz="1899">
                <a:solidFill>
                  <a:schemeClr val="tx1"/>
                </a:solidFill>
                <a:latin typeface="Arial" panose="020B0604020202020204" pitchFamily="34" charset="0"/>
                <a:cs typeface="Arial" panose="020B0604020202020204" pitchFamily="34" charset="0"/>
              </a:defRPr>
            </a:lvl4pPr>
            <a:lvl5pPr>
              <a:buNone/>
              <a:defRPr sz="1899">
                <a:solidFill>
                  <a:schemeClr val="tx1"/>
                </a:solidFill>
                <a:latin typeface="Arial" panose="020B0604020202020204" pitchFamily="34" charset="0"/>
                <a:cs typeface="Arial" panose="020B0604020202020204" pitchFamily="34" charset="0"/>
              </a:defRPr>
            </a:lvl5pPr>
          </a:lstStyle>
          <a:p>
            <a:pPr lvl="0"/>
            <a:r>
              <a:rPr lang="en-US" dirty="0"/>
              <a:t>Click to edit Master text styles</a:t>
            </a:r>
          </a:p>
        </p:txBody>
      </p:sp>
      <p:sp>
        <p:nvSpPr>
          <p:cNvPr id="18" name="Text Placeholder 5">
            <a:extLst>
              <a:ext uri="{FF2B5EF4-FFF2-40B4-BE49-F238E27FC236}">
                <a16:creationId xmlns:a16="http://schemas.microsoft.com/office/drawing/2014/main" id="{88FBFE39-64D6-A043-868D-FBE3B8D66BE1}"/>
              </a:ext>
            </a:extLst>
          </p:cNvPr>
          <p:cNvSpPr>
            <a:spLocks noGrp="1"/>
          </p:cNvSpPr>
          <p:nvPr>
            <p:ph type="body" sz="quarter" idx="10" hasCustomPrompt="1"/>
          </p:nvPr>
        </p:nvSpPr>
        <p:spPr>
          <a:xfrm>
            <a:off x="1532348" y="6363251"/>
            <a:ext cx="2819985" cy="410633"/>
          </a:xfrm>
        </p:spPr>
        <p:txBody>
          <a:bodyPr/>
          <a:lstStyle>
            <a:lvl1pPr>
              <a:buNone/>
              <a:defRPr sz="600">
                <a:latin typeface="+mn-lt"/>
              </a:defRPr>
            </a:lvl1pPr>
            <a:lvl2pPr>
              <a:buNone/>
              <a:defRPr sz="600">
                <a:latin typeface="+mn-lt"/>
              </a:defRPr>
            </a:lvl2pPr>
            <a:lvl3pPr>
              <a:buNone/>
              <a:defRPr sz="600">
                <a:latin typeface="+mn-lt"/>
              </a:defRPr>
            </a:lvl3pPr>
            <a:lvl4pPr>
              <a:buNone/>
              <a:defRPr sz="600">
                <a:latin typeface="+mn-lt"/>
              </a:defRPr>
            </a:lvl4pPr>
            <a:lvl5pPr>
              <a:buNone/>
              <a:defRPr sz="600">
                <a:latin typeface="+mn-lt"/>
              </a:defRPr>
            </a:lvl5pPr>
          </a:lstStyle>
          <a:p>
            <a:pPr lvl="0"/>
            <a:r>
              <a:rPr lang="en-US" dirty="0"/>
              <a:t>Text Here</a:t>
            </a:r>
          </a:p>
        </p:txBody>
      </p:sp>
    </p:spTree>
    <p:extLst>
      <p:ext uri="{BB962C8B-B14F-4D97-AF65-F5344CB8AC3E}">
        <p14:creationId xmlns:p14="http://schemas.microsoft.com/office/powerpoint/2010/main" val="40421282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_alt2" preserve="1" userDrawn="1">
  <p:cSld name="1_Section Header_alt2">
    <p:spTree>
      <p:nvGrpSpPr>
        <p:cNvPr id="1" name="Shape 46"/>
        <p:cNvGrpSpPr/>
        <p:nvPr/>
      </p:nvGrpSpPr>
      <p:grpSpPr>
        <a:xfrm>
          <a:off x="0" y="0"/>
          <a:ext cx="0" cy="0"/>
          <a:chOff x="0" y="0"/>
          <a:chExt cx="0" cy="0"/>
        </a:xfrm>
      </p:grpSpPr>
      <p:sp>
        <p:nvSpPr>
          <p:cNvPr id="48" name="Google Shape;48;p7"/>
          <p:cNvSpPr txBox="1">
            <a:spLocks noGrp="1"/>
          </p:cNvSpPr>
          <p:nvPr>
            <p:ph type="sldNum" idx="12"/>
          </p:nvPr>
        </p:nvSpPr>
        <p:spPr>
          <a:xfrm>
            <a:off x="11378772" y="6333135"/>
            <a:ext cx="731409" cy="5248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algn="r"/>
            <a:fld id="{00000000-1234-1234-1234-123412341234}" type="slidenum">
              <a:rPr lang="en-GB" smtClean="0"/>
              <a:pPr algn="r"/>
              <a:t>‹#›</a:t>
            </a:fld>
            <a:endParaRPr lang="en-GB" dirty="0"/>
          </a:p>
        </p:txBody>
      </p:sp>
      <p:sp>
        <p:nvSpPr>
          <p:cNvPr id="12" name="Google Shape;16;p2">
            <a:extLst>
              <a:ext uri="{FF2B5EF4-FFF2-40B4-BE49-F238E27FC236}">
                <a16:creationId xmlns:a16="http://schemas.microsoft.com/office/drawing/2014/main" id="{DA30DE39-AC02-6D43-9B12-DC74D7228477}"/>
              </a:ext>
            </a:extLst>
          </p:cNvPr>
          <p:cNvSpPr txBox="1">
            <a:spLocks noGrp="1"/>
          </p:cNvSpPr>
          <p:nvPr>
            <p:ph type="title"/>
          </p:nvPr>
        </p:nvSpPr>
        <p:spPr>
          <a:xfrm>
            <a:off x="494809" y="718531"/>
            <a:ext cx="5260170"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2399" b="0">
                <a:solidFill>
                  <a:schemeClr val="tx1"/>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grpSp>
        <p:nvGrpSpPr>
          <p:cNvPr id="4" name="Group 3">
            <a:extLst>
              <a:ext uri="{FF2B5EF4-FFF2-40B4-BE49-F238E27FC236}">
                <a16:creationId xmlns:a16="http://schemas.microsoft.com/office/drawing/2014/main" id="{98C5A816-9DAA-9641-B210-041A3C9DFEB0}"/>
              </a:ext>
            </a:extLst>
          </p:cNvPr>
          <p:cNvGrpSpPr/>
          <p:nvPr userDrawn="1"/>
        </p:nvGrpSpPr>
        <p:grpSpPr>
          <a:xfrm>
            <a:off x="616542" y="591197"/>
            <a:ext cx="587631" cy="45600"/>
            <a:chOff x="462527" y="443398"/>
            <a:chExt cx="440838" cy="34200"/>
          </a:xfrm>
        </p:grpSpPr>
        <p:sp>
          <p:nvSpPr>
            <p:cNvPr id="13" name="Google Shape;17;p2">
              <a:extLst>
                <a:ext uri="{FF2B5EF4-FFF2-40B4-BE49-F238E27FC236}">
                  <a16:creationId xmlns:a16="http://schemas.microsoft.com/office/drawing/2014/main" id="{B3182B55-39AA-E84D-8F4A-07281C9A5EAC}"/>
                </a:ext>
              </a:extLst>
            </p:cNvPr>
            <p:cNvSpPr/>
            <p:nvPr userDrawn="1"/>
          </p:nvSpPr>
          <p:spPr>
            <a:xfrm>
              <a:off x="462527" y="443398"/>
              <a:ext cx="220500" cy="34200"/>
            </a:xfrm>
            <a:prstGeom prst="rect">
              <a:avLst/>
            </a:prstGeom>
            <a:solidFill>
              <a:srgbClr val="000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sp>
          <p:nvSpPr>
            <p:cNvPr id="14" name="Google Shape;18;p2">
              <a:extLst>
                <a:ext uri="{FF2B5EF4-FFF2-40B4-BE49-F238E27FC236}">
                  <a16:creationId xmlns:a16="http://schemas.microsoft.com/office/drawing/2014/main" id="{B2982864-AD84-0545-A49F-C33654D11905}"/>
                </a:ext>
              </a:extLst>
            </p:cNvPr>
            <p:cNvSpPr/>
            <p:nvPr userDrawn="1"/>
          </p:nvSpPr>
          <p:spPr>
            <a:xfrm>
              <a:off x="682865" y="443398"/>
              <a:ext cx="220500" cy="34200"/>
            </a:xfrm>
            <a:prstGeom prst="rect">
              <a:avLst/>
            </a:prstGeom>
            <a:solidFill>
              <a:srgbClr val="00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99" dirty="0"/>
            </a:p>
          </p:txBody>
        </p:sp>
      </p:grpSp>
      <p:sp>
        <p:nvSpPr>
          <p:cNvPr id="15" name="Google Shape;51;p7">
            <a:extLst>
              <a:ext uri="{FF2B5EF4-FFF2-40B4-BE49-F238E27FC236}">
                <a16:creationId xmlns:a16="http://schemas.microsoft.com/office/drawing/2014/main" id="{652DF4B2-79B7-204E-8B3E-EBFCE13C958F}"/>
              </a:ext>
            </a:extLst>
          </p:cNvPr>
          <p:cNvSpPr txBox="1">
            <a:spLocks/>
          </p:cNvSpPr>
          <p:nvPr userDrawn="1"/>
        </p:nvSpPr>
        <p:spPr>
          <a:xfrm>
            <a:off x="10979136" y="6298545"/>
            <a:ext cx="731409" cy="524800"/>
          </a:xfrm>
          <a:prstGeom prst="rect">
            <a:avLst/>
          </a:prstGeom>
        </p:spPr>
        <p:txBody>
          <a:bodyPr spcFirstLastPara="1" wrap="square" lIns="91401" tIns="91401" rIns="91401" bIns="91401"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9pPr>
          </a:lstStyle>
          <a:p>
            <a:pPr algn="r"/>
            <a:fld id="{00000000-1234-1234-1234-123412341234}" type="slidenum">
              <a:rPr lang="en-GB" sz="600" smtClean="0"/>
              <a:pPr algn="r"/>
              <a:t>‹#›</a:t>
            </a:fld>
            <a:endParaRPr lang="en-GB" sz="600" dirty="0"/>
          </a:p>
        </p:txBody>
      </p:sp>
      <p:sp>
        <p:nvSpPr>
          <p:cNvPr id="16" name="Google Shape;52;p7">
            <a:extLst>
              <a:ext uri="{FF2B5EF4-FFF2-40B4-BE49-F238E27FC236}">
                <a16:creationId xmlns:a16="http://schemas.microsoft.com/office/drawing/2014/main" id="{D5008BD2-2349-0544-A768-1B50AAD98A6B}"/>
              </a:ext>
            </a:extLst>
          </p:cNvPr>
          <p:cNvSpPr txBox="1"/>
          <p:nvPr userDrawn="1"/>
        </p:nvSpPr>
        <p:spPr>
          <a:xfrm>
            <a:off x="10083834" y="6346339"/>
            <a:ext cx="1330453" cy="429200"/>
          </a:xfrm>
          <a:prstGeom prst="rect">
            <a:avLst/>
          </a:prstGeom>
          <a:noFill/>
          <a:ln>
            <a:noFill/>
          </a:ln>
        </p:spPr>
        <p:txBody>
          <a:bodyPr spcFirstLastPara="1" wrap="square" lIns="91401" tIns="91401" rIns="91401" bIns="91401" anchor="ctr" anchorCtr="0">
            <a:noAutofit/>
          </a:bodyPr>
          <a:lstStyle/>
          <a:p>
            <a:pPr marL="0" lvl="0" indent="0" algn="r" rtl="0">
              <a:spcBef>
                <a:spcPts val="0"/>
              </a:spcBef>
              <a:spcAft>
                <a:spcPts val="0"/>
              </a:spcAft>
              <a:buNone/>
            </a:pPr>
            <a:r>
              <a:rPr lang="en-GB" sz="600" dirty="0">
                <a:solidFill>
                  <a:srgbClr val="A1AAB1"/>
                </a:solidFill>
              </a:rPr>
              <a:t>Confidential</a:t>
            </a:r>
            <a:endParaRPr sz="600" b="1" dirty="0">
              <a:solidFill>
                <a:srgbClr val="A1AAB1"/>
              </a:solidFill>
            </a:endParaRPr>
          </a:p>
        </p:txBody>
      </p:sp>
      <p:pic>
        <p:nvPicPr>
          <p:cNvPr id="17" name="Google Shape;53;p7">
            <a:extLst>
              <a:ext uri="{FF2B5EF4-FFF2-40B4-BE49-F238E27FC236}">
                <a16:creationId xmlns:a16="http://schemas.microsoft.com/office/drawing/2014/main" id="{731793CA-906E-DC48-B42F-7C6A0512389C}"/>
              </a:ext>
            </a:extLst>
          </p:cNvPr>
          <p:cNvPicPr preferRelativeResize="0"/>
          <p:nvPr userDrawn="1"/>
        </p:nvPicPr>
        <p:blipFill>
          <a:blip r:embed="rId2" cstate="print">
            <a:extLst>
              <a:ext uri="{28A0092B-C50C-407E-A947-70E740481C1C}">
                <a14:useLocalDpi xmlns:a14="http://schemas.microsoft.com/office/drawing/2010/main"/>
              </a:ext>
            </a:extLst>
          </a:blip>
          <a:srcRect t="787" b="787"/>
          <a:stretch/>
        </p:blipFill>
        <p:spPr>
          <a:xfrm>
            <a:off x="608844" y="6365472"/>
            <a:ext cx="822726" cy="334535"/>
          </a:xfrm>
          <a:prstGeom prst="rect">
            <a:avLst/>
          </a:prstGeom>
          <a:noFill/>
          <a:ln>
            <a:noFill/>
          </a:ln>
        </p:spPr>
      </p:pic>
      <p:sp>
        <p:nvSpPr>
          <p:cNvPr id="20" name="Text Placeholder 4">
            <a:extLst>
              <a:ext uri="{FF2B5EF4-FFF2-40B4-BE49-F238E27FC236}">
                <a16:creationId xmlns:a16="http://schemas.microsoft.com/office/drawing/2014/main" id="{02D0F975-50D3-B147-91F6-20975A7817AC}"/>
              </a:ext>
            </a:extLst>
          </p:cNvPr>
          <p:cNvSpPr>
            <a:spLocks noGrp="1"/>
          </p:cNvSpPr>
          <p:nvPr>
            <p:ph type="body" sz="quarter" idx="14" hasCustomPrompt="1"/>
          </p:nvPr>
        </p:nvSpPr>
        <p:spPr>
          <a:xfrm>
            <a:off x="303793" y="2303530"/>
            <a:ext cx="3284907" cy="844787"/>
          </a:xfrm>
        </p:spPr>
        <p:txBody>
          <a:bodyPr/>
          <a:lstStyle>
            <a:lvl1pPr algn="l">
              <a:buNone/>
              <a:defRPr sz="1600">
                <a:solidFill>
                  <a:schemeClr val="accent1"/>
                </a:solidFill>
                <a:latin typeface="Arial" panose="020B0604020202020204" pitchFamily="34" charset="0"/>
                <a:cs typeface="Arial" panose="020B0604020202020204" pitchFamily="34" charset="0"/>
              </a:defRPr>
            </a:lvl1pPr>
            <a:lvl2pPr>
              <a:buNone/>
              <a:defRPr sz="1899">
                <a:solidFill>
                  <a:schemeClr val="tx1"/>
                </a:solidFill>
                <a:latin typeface="Arial" panose="020B0604020202020204" pitchFamily="34" charset="0"/>
                <a:cs typeface="Arial" panose="020B0604020202020204" pitchFamily="34" charset="0"/>
              </a:defRPr>
            </a:lvl2pPr>
            <a:lvl3pPr>
              <a:buNone/>
              <a:defRPr sz="1899">
                <a:solidFill>
                  <a:schemeClr val="tx1"/>
                </a:solidFill>
                <a:latin typeface="Arial" panose="020B0604020202020204" pitchFamily="34" charset="0"/>
                <a:cs typeface="Arial" panose="020B0604020202020204" pitchFamily="34" charset="0"/>
              </a:defRPr>
            </a:lvl3pPr>
            <a:lvl4pPr>
              <a:buNone/>
              <a:defRPr sz="1899">
                <a:solidFill>
                  <a:schemeClr val="tx1"/>
                </a:solidFill>
                <a:latin typeface="Arial" panose="020B0604020202020204" pitchFamily="34" charset="0"/>
                <a:cs typeface="Arial" panose="020B0604020202020204" pitchFamily="34" charset="0"/>
              </a:defRPr>
            </a:lvl4pPr>
            <a:lvl5pPr>
              <a:buNone/>
              <a:defRPr sz="1899">
                <a:solidFill>
                  <a:schemeClr val="tx1"/>
                </a:solidFill>
                <a:latin typeface="Arial" panose="020B0604020202020204" pitchFamily="34" charset="0"/>
                <a:cs typeface="Arial" panose="020B0604020202020204" pitchFamily="34" charset="0"/>
              </a:defRPr>
            </a:lvl5pPr>
          </a:lstStyle>
          <a:p>
            <a:pPr lvl="0"/>
            <a:r>
              <a:rPr lang="en-US" dirty="0"/>
              <a:t>Click to edit title</a:t>
            </a:r>
          </a:p>
          <a:p>
            <a:pPr lvl="0"/>
            <a:endParaRPr lang="en-US" dirty="0"/>
          </a:p>
          <a:p>
            <a:pPr lvl="0"/>
            <a:endParaRPr lang="en-US" dirty="0"/>
          </a:p>
        </p:txBody>
      </p:sp>
      <p:sp>
        <p:nvSpPr>
          <p:cNvPr id="23" name="Text Placeholder 4">
            <a:extLst>
              <a:ext uri="{FF2B5EF4-FFF2-40B4-BE49-F238E27FC236}">
                <a16:creationId xmlns:a16="http://schemas.microsoft.com/office/drawing/2014/main" id="{60B4CF1F-2411-7841-84F3-AED8781EC062}"/>
              </a:ext>
            </a:extLst>
          </p:cNvPr>
          <p:cNvSpPr>
            <a:spLocks noGrp="1"/>
          </p:cNvSpPr>
          <p:nvPr>
            <p:ph type="body" sz="quarter" idx="15" hasCustomPrompt="1"/>
          </p:nvPr>
        </p:nvSpPr>
        <p:spPr>
          <a:xfrm>
            <a:off x="303793" y="3167772"/>
            <a:ext cx="3284907" cy="1925091"/>
          </a:xfrm>
        </p:spPr>
        <p:txBody>
          <a:bodyPr/>
          <a:lstStyle>
            <a:lvl1pPr algn="l">
              <a:buFont typeface="Arial" panose="020B0604020202020204" pitchFamily="34" charset="0"/>
              <a:buNone/>
              <a:defRPr sz="1100">
                <a:solidFill>
                  <a:schemeClr val="tx1"/>
                </a:solidFill>
                <a:latin typeface="Arial" panose="020B0604020202020204" pitchFamily="34" charset="0"/>
                <a:cs typeface="Arial" panose="020B0604020202020204" pitchFamily="34" charset="0"/>
              </a:defRPr>
            </a:lvl1pPr>
            <a:lvl2pPr>
              <a:buNone/>
              <a:defRPr sz="1899">
                <a:solidFill>
                  <a:schemeClr val="tx1"/>
                </a:solidFill>
                <a:latin typeface="Arial" panose="020B0604020202020204" pitchFamily="34" charset="0"/>
                <a:cs typeface="Arial" panose="020B0604020202020204" pitchFamily="34" charset="0"/>
              </a:defRPr>
            </a:lvl2pPr>
            <a:lvl3pPr>
              <a:buNone/>
              <a:defRPr sz="1899">
                <a:solidFill>
                  <a:schemeClr val="tx1"/>
                </a:solidFill>
                <a:latin typeface="Arial" panose="020B0604020202020204" pitchFamily="34" charset="0"/>
                <a:cs typeface="Arial" panose="020B0604020202020204" pitchFamily="34" charset="0"/>
              </a:defRPr>
            </a:lvl3pPr>
            <a:lvl4pPr>
              <a:buNone/>
              <a:defRPr sz="1899">
                <a:solidFill>
                  <a:schemeClr val="tx1"/>
                </a:solidFill>
                <a:latin typeface="Arial" panose="020B0604020202020204" pitchFamily="34" charset="0"/>
                <a:cs typeface="Arial" panose="020B0604020202020204" pitchFamily="34" charset="0"/>
              </a:defRPr>
            </a:lvl4pPr>
            <a:lvl5pPr>
              <a:buNone/>
              <a:defRPr sz="1899">
                <a:solidFill>
                  <a:schemeClr val="tx1"/>
                </a:solidFill>
                <a:latin typeface="Arial" panose="020B0604020202020204" pitchFamily="34" charset="0"/>
                <a:cs typeface="Arial" panose="020B0604020202020204" pitchFamily="34" charset="0"/>
              </a:defRPr>
            </a:lvl5pPr>
          </a:lstStyle>
          <a:p>
            <a:pPr lvl="0"/>
            <a:r>
              <a:rPr lang="en-US" dirty="0"/>
              <a:t>Click to edit title</a:t>
            </a:r>
          </a:p>
          <a:p>
            <a:pPr lvl="0"/>
            <a:endParaRPr lang="en-US" dirty="0"/>
          </a:p>
          <a:p>
            <a:pPr lvl="0"/>
            <a:endParaRPr lang="en-US" dirty="0"/>
          </a:p>
        </p:txBody>
      </p:sp>
      <p:sp>
        <p:nvSpPr>
          <p:cNvPr id="24" name="Text Placeholder 4">
            <a:extLst>
              <a:ext uri="{FF2B5EF4-FFF2-40B4-BE49-F238E27FC236}">
                <a16:creationId xmlns:a16="http://schemas.microsoft.com/office/drawing/2014/main" id="{FED3A542-DBBA-234E-B2D4-22600393D33C}"/>
              </a:ext>
            </a:extLst>
          </p:cNvPr>
          <p:cNvSpPr>
            <a:spLocks noGrp="1"/>
          </p:cNvSpPr>
          <p:nvPr>
            <p:ph type="body" sz="quarter" idx="16" hasCustomPrompt="1"/>
          </p:nvPr>
        </p:nvSpPr>
        <p:spPr>
          <a:xfrm>
            <a:off x="3975866" y="2303530"/>
            <a:ext cx="3284907" cy="844787"/>
          </a:xfrm>
        </p:spPr>
        <p:txBody>
          <a:bodyPr/>
          <a:lstStyle>
            <a:lvl1pPr algn="l">
              <a:buNone/>
              <a:defRPr sz="1600">
                <a:solidFill>
                  <a:schemeClr val="accent1"/>
                </a:solidFill>
                <a:latin typeface="Arial" panose="020B0604020202020204" pitchFamily="34" charset="0"/>
                <a:cs typeface="Arial" panose="020B0604020202020204" pitchFamily="34" charset="0"/>
              </a:defRPr>
            </a:lvl1pPr>
            <a:lvl2pPr>
              <a:buNone/>
              <a:defRPr sz="1899">
                <a:solidFill>
                  <a:schemeClr val="tx1"/>
                </a:solidFill>
                <a:latin typeface="Arial" panose="020B0604020202020204" pitchFamily="34" charset="0"/>
                <a:cs typeface="Arial" panose="020B0604020202020204" pitchFamily="34" charset="0"/>
              </a:defRPr>
            </a:lvl2pPr>
            <a:lvl3pPr>
              <a:buNone/>
              <a:defRPr sz="1899">
                <a:solidFill>
                  <a:schemeClr val="tx1"/>
                </a:solidFill>
                <a:latin typeface="Arial" panose="020B0604020202020204" pitchFamily="34" charset="0"/>
                <a:cs typeface="Arial" panose="020B0604020202020204" pitchFamily="34" charset="0"/>
              </a:defRPr>
            </a:lvl3pPr>
            <a:lvl4pPr>
              <a:buNone/>
              <a:defRPr sz="1899">
                <a:solidFill>
                  <a:schemeClr val="tx1"/>
                </a:solidFill>
                <a:latin typeface="Arial" panose="020B0604020202020204" pitchFamily="34" charset="0"/>
                <a:cs typeface="Arial" panose="020B0604020202020204" pitchFamily="34" charset="0"/>
              </a:defRPr>
            </a:lvl4pPr>
            <a:lvl5pPr>
              <a:buNone/>
              <a:defRPr sz="1899">
                <a:solidFill>
                  <a:schemeClr val="tx1"/>
                </a:solidFill>
                <a:latin typeface="Arial" panose="020B0604020202020204" pitchFamily="34" charset="0"/>
                <a:cs typeface="Arial" panose="020B0604020202020204" pitchFamily="34" charset="0"/>
              </a:defRPr>
            </a:lvl5pPr>
          </a:lstStyle>
          <a:p>
            <a:pPr lvl="0"/>
            <a:r>
              <a:rPr lang="en-US" dirty="0"/>
              <a:t>Click to edit title</a:t>
            </a:r>
          </a:p>
          <a:p>
            <a:pPr lvl="0"/>
            <a:endParaRPr lang="en-US" dirty="0"/>
          </a:p>
          <a:p>
            <a:pPr lvl="0"/>
            <a:endParaRPr lang="en-US" dirty="0"/>
          </a:p>
        </p:txBody>
      </p:sp>
      <p:sp>
        <p:nvSpPr>
          <p:cNvPr id="25" name="Text Placeholder 4">
            <a:extLst>
              <a:ext uri="{FF2B5EF4-FFF2-40B4-BE49-F238E27FC236}">
                <a16:creationId xmlns:a16="http://schemas.microsoft.com/office/drawing/2014/main" id="{B0259B09-53EA-0946-8739-72825EF4A852}"/>
              </a:ext>
            </a:extLst>
          </p:cNvPr>
          <p:cNvSpPr>
            <a:spLocks noGrp="1"/>
          </p:cNvSpPr>
          <p:nvPr>
            <p:ph type="body" sz="quarter" idx="17" hasCustomPrompt="1"/>
          </p:nvPr>
        </p:nvSpPr>
        <p:spPr>
          <a:xfrm>
            <a:off x="3975866" y="3167772"/>
            <a:ext cx="3284907" cy="1925091"/>
          </a:xfrm>
        </p:spPr>
        <p:txBody>
          <a:bodyPr/>
          <a:lstStyle>
            <a:lvl1pPr algn="l">
              <a:buFont typeface="Arial" panose="020B0604020202020204" pitchFamily="34" charset="0"/>
              <a:buNone/>
              <a:defRPr sz="1100">
                <a:solidFill>
                  <a:schemeClr val="tx1"/>
                </a:solidFill>
                <a:latin typeface="Arial" panose="020B0604020202020204" pitchFamily="34" charset="0"/>
                <a:cs typeface="Arial" panose="020B0604020202020204" pitchFamily="34" charset="0"/>
              </a:defRPr>
            </a:lvl1pPr>
            <a:lvl2pPr>
              <a:buNone/>
              <a:defRPr sz="1899">
                <a:solidFill>
                  <a:schemeClr val="tx1"/>
                </a:solidFill>
                <a:latin typeface="Arial" panose="020B0604020202020204" pitchFamily="34" charset="0"/>
                <a:cs typeface="Arial" panose="020B0604020202020204" pitchFamily="34" charset="0"/>
              </a:defRPr>
            </a:lvl2pPr>
            <a:lvl3pPr>
              <a:buNone/>
              <a:defRPr sz="1899">
                <a:solidFill>
                  <a:schemeClr val="tx1"/>
                </a:solidFill>
                <a:latin typeface="Arial" panose="020B0604020202020204" pitchFamily="34" charset="0"/>
                <a:cs typeface="Arial" panose="020B0604020202020204" pitchFamily="34" charset="0"/>
              </a:defRPr>
            </a:lvl3pPr>
            <a:lvl4pPr>
              <a:buNone/>
              <a:defRPr sz="1899">
                <a:solidFill>
                  <a:schemeClr val="tx1"/>
                </a:solidFill>
                <a:latin typeface="Arial" panose="020B0604020202020204" pitchFamily="34" charset="0"/>
                <a:cs typeface="Arial" panose="020B0604020202020204" pitchFamily="34" charset="0"/>
              </a:defRPr>
            </a:lvl4pPr>
            <a:lvl5pPr>
              <a:buNone/>
              <a:defRPr sz="1899">
                <a:solidFill>
                  <a:schemeClr val="tx1"/>
                </a:solidFill>
                <a:latin typeface="Arial" panose="020B0604020202020204" pitchFamily="34" charset="0"/>
                <a:cs typeface="Arial" panose="020B0604020202020204" pitchFamily="34" charset="0"/>
              </a:defRPr>
            </a:lvl5pPr>
          </a:lstStyle>
          <a:p>
            <a:pPr lvl="0"/>
            <a:r>
              <a:rPr lang="en-US" dirty="0"/>
              <a:t>Click to edit title</a:t>
            </a:r>
          </a:p>
          <a:p>
            <a:pPr lvl="0"/>
            <a:endParaRPr lang="en-US" dirty="0"/>
          </a:p>
          <a:p>
            <a:pPr lvl="0"/>
            <a:endParaRPr lang="en-US" dirty="0"/>
          </a:p>
        </p:txBody>
      </p:sp>
      <p:sp>
        <p:nvSpPr>
          <p:cNvPr id="26" name="Text Placeholder 4">
            <a:extLst>
              <a:ext uri="{FF2B5EF4-FFF2-40B4-BE49-F238E27FC236}">
                <a16:creationId xmlns:a16="http://schemas.microsoft.com/office/drawing/2014/main" id="{B4077B68-B081-CB40-AC8F-3C2534FF4019}"/>
              </a:ext>
            </a:extLst>
          </p:cNvPr>
          <p:cNvSpPr>
            <a:spLocks noGrp="1"/>
          </p:cNvSpPr>
          <p:nvPr>
            <p:ph type="body" sz="quarter" idx="18" hasCustomPrompt="1"/>
          </p:nvPr>
        </p:nvSpPr>
        <p:spPr>
          <a:xfrm>
            <a:off x="7647941" y="2303530"/>
            <a:ext cx="3284907" cy="844787"/>
          </a:xfrm>
        </p:spPr>
        <p:txBody>
          <a:bodyPr/>
          <a:lstStyle>
            <a:lvl1pPr algn="l">
              <a:buNone/>
              <a:defRPr sz="1600">
                <a:solidFill>
                  <a:schemeClr val="accent1"/>
                </a:solidFill>
                <a:latin typeface="Arial" panose="020B0604020202020204" pitchFamily="34" charset="0"/>
                <a:cs typeface="Arial" panose="020B0604020202020204" pitchFamily="34" charset="0"/>
              </a:defRPr>
            </a:lvl1pPr>
            <a:lvl2pPr>
              <a:buNone/>
              <a:defRPr sz="1899">
                <a:solidFill>
                  <a:schemeClr val="tx1"/>
                </a:solidFill>
                <a:latin typeface="Arial" panose="020B0604020202020204" pitchFamily="34" charset="0"/>
                <a:cs typeface="Arial" panose="020B0604020202020204" pitchFamily="34" charset="0"/>
              </a:defRPr>
            </a:lvl2pPr>
            <a:lvl3pPr>
              <a:buNone/>
              <a:defRPr sz="1899">
                <a:solidFill>
                  <a:schemeClr val="tx1"/>
                </a:solidFill>
                <a:latin typeface="Arial" panose="020B0604020202020204" pitchFamily="34" charset="0"/>
                <a:cs typeface="Arial" panose="020B0604020202020204" pitchFamily="34" charset="0"/>
              </a:defRPr>
            </a:lvl3pPr>
            <a:lvl4pPr>
              <a:buNone/>
              <a:defRPr sz="1899">
                <a:solidFill>
                  <a:schemeClr val="tx1"/>
                </a:solidFill>
                <a:latin typeface="Arial" panose="020B0604020202020204" pitchFamily="34" charset="0"/>
                <a:cs typeface="Arial" panose="020B0604020202020204" pitchFamily="34" charset="0"/>
              </a:defRPr>
            </a:lvl4pPr>
            <a:lvl5pPr>
              <a:buNone/>
              <a:defRPr sz="1899">
                <a:solidFill>
                  <a:schemeClr val="tx1"/>
                </a:solidFill>
                <a:latin typeface="Arial" panose="020B0604020202020204" pitchFamily="34" charset="0"/>
                <a:cs typeface="Arial" panose="020B0604020202020204" pitchFamily="34" charset="0"/>
              </a:defRPr>
            </a:lvl5pPr>
          </a:lstStyle>
          <a:p>
            <a:pPr lvl="0"/>
            <a:r>
              <a:rPr lang="en-US" dirty="0"/>
              <a:t>Click to edit title</a:t>
            </a:r>
          </a:p>
          <a:p>
            <a:pPr lvl="0"/>
            <a:endParaRPr lang="en-US" dirty="0"/>
          </a:p>
          <a:p>
            <a:pPr lvl="0"/>
            <a:endParaRPr lang="en-US" dirty="0"/>
          </a:p>
        </p:txBody>
      </p:sp>
      <p:sp>
        <p:nvSpPr>
          <p:cNvPr id="27" name="Text Placeholder 4">
            <a:extLst>
              <a:ext uri="{FF2B5EF4-FFF2-40B4-BE49-F238E27FC236}">
                <a16:creationId xmlns:a16="http://schemas.microsoft.com/office/drawing/2014/main" id="{DC337370-451B-DB4B-9D87-221503D198A1}"/>
              </a:ext>
            </a:extLst>
          </p:cNvPr>
          <p:cNvSpPr>
            <a:spLocks noGrp="1"/>
          </p:cNvSpPr>
          <p:nvPr>
            <p:ph type="body" sz="quarter" idx="19" hasCustomPrompt="1"/>
          </p:nvPr>
        </p:nvSpPr>
        <p:spPr>
          <a:xfrm>
            <a:off x="7647941" y="3167772"/>
            <a:ext cx="3284907" cy="1925091"/>
          </a:xfrm>
        </p:spPr>
        <p:txBody>
          <a:bodyPr/>
          <a:lstStyle>
            <a:lvl1pPr algn="l">
              <a:buFont typeface="Arial" panose="020B0604020202020204" pitchFamily="34" charset="0"/>
              <a:buNone/>
              <a:defRPr sz="1100">
                <a:solidFill>
                  <a:schemeClr val="tx1"/>
                </a:solidFill>
                <a:latin typeface="Arial" panose="020B0604020202020204" pitchFamily="34" charset="0"/>
                <a:cs typeface="Arial" panose="020B0604020202020204" pitchFamily="34" charset="0"/>
              </a:defRPr>
            </a:lvl1pPr>
            <a:lvl2pPr>
              <a:buNone/>
              <a:defRPr sz="1899">
                <a:solidFill>
                  <a:schemeClr val="tx1"/>
                </a:solidFill>
                <a:latin typeface="Arial" panose="020B0604020202020204" pitchFamily="34" charset="0"/>
                <a:cs typeface="Arial" panose="020B0604020202020204" pitchFamily="34" charset="0"/>
              </a:defRPr>
            </a:lvl2pPr>
            <a:lvl3pPr>
              <a:buNone/>
              <a:defRPr sz="1899">
                <a:solidFill>
                  <a:schemeClr val="tx1"/>
                </a:solidFill>
                <a:latin typeface="Arial" panose="020B0604020202020204" pitchFamily="34" charset="0"/>
                <a:cs typeface="Arial" panose="020B0604020202020204" pitchFamily="34" charset="0"/>
              </a:defRPr>
            </a:lvl3pPr>
            <a:lvl4pPr>
              <a:buNone/>
              <a:defRPr sz="1899">
                <a:solidFill>
                  <a:schemeClr val="tx1"/>
                </a:solidFill>
                <a:latin typeface="Arial" panose="020B0604020202020204" pitchFamily="34" charset="0"/>
                <a:cs typeface="Arial" panose="020B0604020202020204" pitchFamily="34" charset="0"/>
              </a:defRPr>
            </a:lvl4pPr>
            <a:lvl5pPr>
              <a:buNone/>
              <a:defRPr sz="1899">
                <a:solidFill>
                  <a:schemeClr val="tx1"/>
                </a:solidFill>
                <a:latin typeface="Arial" panose="020B0604020202020204" pitchFamily="34" charset="0"/>
                <a:cs typeface="Arial" panose="020B0604020202020204" pitchFamily="34" charset="0"/>
              </a:defRPr>
            </a:lvl5pPr>
          </a:lstStyle>
          <a:p>
            <a:pPr lvl="0"/>
            <a:r>
              <a:rPr lang="en-US" dirty="0"/>
              <a:t>Click to edit title</a:t>
            </a:r>
          </a:p>
          <a:p>
            <a:pPr lvl="0"/>
            <a:endParaRPr lang="en-US" dirty="0"/>
          </a:p>
          <a:p>
            <a:pPr lvl="0"/>
            <a:endParaRPr lang="en-US" dirty="0"/>
          </a:p>
        </p:txBody>
      </p:sp>
      <p:sp>
        <p:nvSpPr>
          <p:cNvPr id="28" name="Text Placeholder 5">
            <a:extLst>
              <a:ext uri="{FF2B5EF4-FFF2-40B4-BE49-F238E27FC236}">
                <a16:creationId xmlns:a16="http://schemas.microsoft.com/office/drawing/2014/main" id="{58EC7451-04BE-2E45-AC82-B7D669116EA0}"/>
              </a:ext>
            </a:extLst>
          </p:cNvPr>
          <p:cNvSpPr>
            <a:spLocks noGrp="1"/>
          </p:cNvSpPr>
          <p:nvPr>
            <p:ph type="body" sz="quarter" idx="10" hasCustomPrompt="1"/>
          </p:nvPr>
        </p:nvSpPr>
        <p:spPr>
          <a:xfrm>
            <a:off x="1532348" y="6363251"/>
            <a:ext cx="2819985" cy="410633"/>
          </a:xfrm>
        </p:spPr>
        <p:txBody>
          <a:bodyPr/>
          <a:lstStyle>
            <a:lvl1pPr>
              <a:buNone/>
              <a:defRPr sz="600">
                <a:latin typeface="+mn-lt"/>
              </a:defRPr>
            </a:lvl1pPr>
            <a:lvl2pPr>
              <a:buNone/>
              <a:defRPr sz="600">
                <a:latin typeface="+mn-lt"/>
              </a:defRPr>
            </a:lvl2pPr>
            <a:lvl3pPr>
              <a:buNone/>
              <a:defRPr sz="600">
                <a:latin typeface="+mn-lt"/>
              </a:defRPr>
            </a:lvl3pPr>
            <a:lvl4pPr>
              <a:buNone/>
              <a:defRPr sz="600">
                <a:latin typeface="+mn-lt"/>
              </a:defRPr>
            </a:lvl4pPr>
            <a:lvl5pPr>
              <a:buNone/>
              <a:defRPr sz="600">
                <a:latin typeface="+mn-lt"/>
              </a:defRPr>
            </a:lvl5pPr>
          </a:lstStyle>
          <a:p>
            <a:pPr lvl="0"/>
            <a:r>
              <a:rPr lang="en-US" dirty="0"/>
              <a:t>Text Here</a:t>
            </a:r>
          </a:p>
        </p:txBody>
      </p:sp>
    </p:spTree>
    <p:extLst>
      <p:ext uri="{BB962C8B-B14F-4D97-AF65-F5344CB8AC3E}">
        <p14:creationId xmlns:p14="http://schemas.microsoft.com/office/powerpoint/2010/main" val="1263573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preserve="1" userDrawn="1">
  <p:cSld name="1_Title slide">
    <p:bg>
      <p:bgPr>
        <a:solidFill>
          <a:srgbClr val="E6E6E6"/>
        </a:solidFill>
        <a:effectLst/>
      </p:bgPr>
    </p:bg>
    <p:spTree>
      <p:nvGrpSpPr>
        <p:cNvPr id="1" name="Shape 9"/>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6F09424-932E-1847-BFB4-69CE5DD7C6CC}"/>
              </a:ext>
            </a:extLst>
          </p:cNvPr>
          <p:cNvSpPr>
            <a:spLocks noGrp="1"/>
          </p:cNvSpPr>
          <p:nvPr>
            <p:ph type="pic" sz="quarter" idx="11"/>
          </p:nvPr>
        </p:nvSpPr>
        <p:spPr>
          <a:xfrm>
            <a:off x="0" y="0"/>
            <a:ext cx="12188825" cy="6858000"/>
          </a:xfrm>
        </p:spPr>
        <p:txBody>
          <a:bodyPr/>
          <a:lstStyle/>
          <a:p>
            <a:endParaRPr lang="en-US"/>
          </a:p>
        </p:txBody>
      </p:sp>
      <p:sp>
        <p:nvSpPr>
          <p:cNvPr id="16" name="Google Shape;16;p2"/>
          <p:cNvSpPr txBox="1">
            <a:spLocks noGrp="1"/>
          </p:cNvSpPr>
          <p:nvPr>
            <p:ph type="title"/>
          </p:nvPr>
        </p:nvSpPr>
        <p:spPr>
          <a:xfrm>
            <a:off x="494807" y="718531"/>
            <a:ext cx="10248930"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2399" b="0">
                <a:solidFill>
                  <a:schemeClr val="dk2"/>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sp>
        <p:nvSpPr>
          <p:cNvPr id="17" name="Google Shape;17;p2"/>
          <p:cNvSpPr/>
          <p:nvPr/>
        </p:nvSpPr>
        <p:spPr>
          <a:xfrm>
            <a:off x="616543" y="591197"/>
            <a:ext cx="293923" cy="45600"/>
          </a:xfrm>
          <a:prstGeom prst="rect">
            <a:avLst/>
          </a:prstGeom>
          <a:solidFill>
            <a:srgbClr val="0000C9"/>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sp>
        <p:nvSpPr>
          <p:cNvPr id="18" name="Google Shape;18;p2"/>
          <p:cNvSpPr/>
          <p:nvPr/>
        </p:nvSpPr>
        <p:spPr>
          <a:xfrm>
            <a:off x="910250" y="591197"/>
            <a:ext cx="293923" cy="45600"/>
          </a:xfrm>
          <a:prstGeom prst="rect">
            <a:avLst/>
          </a:prstGeom>
          <a:solidFill>
            <a:srgbClr val="0095FF"/>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pic>
        <p:nvPicPr>
          <p:cNvPr id="12" name="Google Shape;53;p7">
            <a:extLst>
              <a:ext uri="{FF2B5EF4-FFF2-40B4-BE49-F238E27FC236}">
                <a16:creationId xmlns:a16="http://schemas.microsoft.com/office/drawing/2014/main" id="{A2C4F7D6-F30A-0340-9AC6-90B3674E3C65}"/>
              </a:ext>
            </a:extLst>
          </p:cNvPr>
          <p:cNvPicPr preferRelativeResize="0"/>
          <p:nvPr userDrawn="1"/>
        </p:nvPicPr>
        <p:blipFill>
          <a:blip r:embed="rId2" cstate="print">
            <a:extLst>
              <a:ext uri="{28A0092B-C50C-407E-A947-70E740481C1C}">
                <a14:useLocalDpi xmlns:a14="http://schemas.microsoft.com/office/drawing/2010/main"/>
              </a:ext>
            </a:extLst>
          </a:blip>
          <a:srcRect t="787" b="787"/>
          <a:stretch/>
        </p:blipFill>
        <p:spPr>
          <a:xfrm>
            <a:off x="608844" y="6365472"/>
            <a:ext cx="822726" cy="334535"/>
          </a:xfrm>
          <a:prstGeom prst="rect">
            <a:avLst/>
          </a:prstGeom>
          <a:noFill/>
          <a:ln>
            <a:noFill/>
          </a:ln>
        </p:spPr>
      </p:pic>
    </p:spTree>
    <p:extLst>
      <p:ext uri="{BB962C8B-B14F-4D97-AF65-F5344CB8AC3E}">
        <p14:creationId xmlns:p14="http://schemas.microsoft.com/office/powerpoint/2010/main" val="1090212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OC" userDrawn="1">
  <p:cSld name="TOC">
    <p:bg>
      <p:bgPr>
        <a:solidFill>
          <a:schemeClr val="bg2"/>
        </a:solidFill>
        <a:effectLst/>
      </p:bgPr>
    </p:bg>
    <p:spTree>
      <p:nvGrpSpPr>
        <p:cNvPr id="1" name="Shape 109"/>
        <p:cNvGrpSpPr/>
        <p:nvPr/>
      </p:nvGrpSpPr>
      <p:grpSpPr>
        <a:xfrm>
          <a:off x="0" y="0"/>
          <a:ext cx="0" cy="0"/>
          <a:chOff x="0" y="0"/>
          <a:chExt cx="0" cy="0"/>
        </a:xfrm>
      </p:grpSpPr>
      <p:sp>
        <p:nvSpPr>
          <p:cNvPr id="6" name="Google Shape;16;p2">
            <a:extLst>
              <a:ext uri="{FF2B5EF4-FFF2-40B4-BE49-F238E27FC236}">
                <a16:creationId xmlns:a16="http://schemas.microsoft.com/office/drawing/2014/main" id="{4C60DB28-7F1E-C74B-ABCB-F120DE67ACF5}"/>
              </a:ext>
            </a:extLst>
          </p:cNvPr>
          <p:cNvSpPr txBox="1">
            <a:spLocks noGrp="1"/>
          </p:cNvSpPr>
          <p:nvPr>
            <p:ph type="title"/>
          </p:nvPr>
        </p:nvSpPr>
        <p:spPr>
          <a:xfrm>
            <a:off x="494807" y="718531"/>
            <a:ext cx="10248930" cy="713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400"/>
              <a:buNone/>
              <a:defRPr sz="2399" b="0">
                <a:solidFill>
                  <a:schemeClr val="bg1"/>
                </a:solidFill>
              </a:defRPr>
            </a:lvl1pPr>
            <a:lvl2pPr lvl="1" rtl="0">
              <a:spcBef>
                <a:spcPts val="0"/>
              </a:spcBef>
              <a:spcAft>
                <a:spcPts val="0"/>
              </a:spcAft>
              <a:buClr>
                <a:schemeClr val="dk2"/>
              </a:buClr>
              <a:buSzPts val="2600"/>
              <a:buNone/>
              <a:defRPr sz="2599">
                <a:solidFill>
                  <a:schemeClr val="dk2"/>
                </a:solidFill>
              </a:defRPr>
            </a:lvl2pPr>
            <a:lvl3pPr lvl="2" rtl="0">
              <a:spcBef>
                <a:spcPts val="0"/>
              </a:spcBef>
              <a:spcAft>
                <a:spcPts val="0"/>
              </a:spcAft>
              <a:buClr>
                <a:schemeClr val="dk2"/>
              </a:buClr>
              <a:buSzPts val="2600"/>
              <a:buNone/>
              <a:defRPr sz="2599">
                <a:solidFill>
                  <a:schemeClr val="dk2"/>
                </a:solidFill>
              </a:defRPr>
            </a:lvl3pPr>
            <a:lvl4pPr lvl="3" rtl="0">
              <a:spcBef>
                <a:spcPts val="0"/>
              </a:spcBef>
              <a:spcAft>
                <a:spcPts val="0"/>
              </a:spcAft>
              <a:buClr>
                <a:schemeClr val="dk2"/>
              </a:buClr>
              <a:buSzPts val="2600"/>
              <a:buNone/>
              <a:defRPr sz="2599">
                <a:solidFill>
                  <a:schemeClr val="dk2"/>
                </a:solidFill>
              </a:defRPr>
            </a:lvl4pPr>
            <a:lvl5pPr lvl="4" rtl="0">
              <a:spcBef>
                <a:spcPts val="0"/>
              </a:spcBef>
              <a:spcAft>
                <a:spcPts val="0"/>
              </a:spcAft>
              <a:buClr>
                <a:schemeClr val="dk2"/>
              </a:buClr>
              <a:buSzPts val="2600"/>
              <a:buNone/>
              <a:defRPr sz="2599">
                <a:solidFill>
                  <a:schemeClr val="dk2"/>
                </a:solidFill>
              </a:defRPr>
            </a:lvl5pPr>
            <a:lvl6pPr lvl="5" rtl="0">
              <a:spcBef>
                <a:spcPts val="0"/>
              </a:spcBef>
              <a:spcAft>
                <a:spcPts val="0"/>
              </a:spcAft>
              <a:buClr>
                <a:schemeClr val="dk2"/>
              </a:buClr>
              <a:buSzPts val="2600"/>
              <a:buNone/>
              <a:defRPr sz="2599">
                <a:solidFill>
                  <a:schemeClr val="dk2"/>
                </a:solidFill>
              </a:defRPr>
            </a:lvl6pPr>
            <a:lvl7pPr lvl="6" rtl="0">
              <a:spcBef>
                <a:spcPts val="0"/>
              </a:spcBef>
              <a:spcAft>
                <a:spcPts val="0"/>
              </a:spcAft>
              <a:buClr>
                <a:schemeClr val="dk2"/>
              </a:buClr>
              <a:buSzPts val="2600"/>
              <a:buNone/>
              <a:defRPr sz="2599">
                <a:solidFill>
                  <a:schemeClr val="dk2"/>
                </a:solidFill>
              </a:defRPr>
            </a:lvl7pPr>
            <a:lvl8pPr lvl="7" rtl="0">
              <a:spcBef>
                <a:spcPts val="0"/>
              </a:spcBef>
              <a:spcAft>
                <a:spcPts val="0"/>
              </a:spcAft>
              <a:buClr>
                <a:schemeClr val="dk2"/>
              </a:buClr>
              <a:buSzPts val="2600"/>
              <a:buNone/>
              <a:defRPr sz="2599">
                <a:solidFill>
                  <a:schemeClr val="dk2"/>
                </a:solidFill>
              </a:defRPr>
            </a:lvl8pPr>
            <a:lvl9pPr lvl="8" rtl="0">
              <a:spcBef>
                <a:spcPts val="0"/>
              </a:spcBef>
              <a:spcAft>
                <a:spcPts val="0"/>
              </a:spcAft>
              <a:buClr>
                <a:schemeClr val="dk2"/>
              </a:buClr>
              <a:buSzPts val="2600"/>
              <a:buNone/>
              <a:defRPr sz="2599">
                <a:solidFill>
                  <a:schemeClr val="dk2"/>
                </a:solidFill>
              </a:defRPr>
            </a:lvl9pPr>
          </a:lstStyle>
          <a:p>
            <a:endParaRPr dirty="0"/>
          </a:p>
        </p:txBody>
      </p:sp>
      <p:sp>
        <p:nvSpPr>
          <p:cNvPr id="7" name="Google Shape;17;p2">
            <a:extLst>
              <a:ext uri="{FF2B5EF4-FFF2-40B4-BE49-F238E27FC236}">
                <a16:creationId xmlns:a16="http://schemas.microsoft.com/office/drawing/2014/main" id="{35FFA1F5-4BA1-8247-8570-4E351970A845}"/>
              </a:ext>
            </a:extLst>
          </p:cNvPr>
          <p:cNvSpPr/>
          <p:nvPr userDrawn="1"/>
        </p:nvSpPr>
        <p:spPr>
          <a:xfrm>
            <a:off x="616543" y="591197"/>
            <a:ext cx="293923" cy="45600"/>
          </a:xfrm>
          <a:prstGeom prst="rect">
            <a:avLst/>
          </a:prstGeom>
          <a:solidFill>
            <a:schemeClr val="bg1"/>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sp>
        <p:nvSpPr>
          <p:cNvPr id="8" name="Google Shape;18;p2">
            <a:extLst>
              <a:ext uri="{FF2B5EF4-FFF2-40B4-BE49-F238E27FC236}">
                <a16:creationId xmlns:a16="http://schemas.microsoft.com/office/drawing/2014/main" id="{7AAEB143-77E0-4F49-902B-46686F9ABECF}"/>
              </a:ext>
            </a:extLst>
          </p:cNvPr>
          <p:cNvSpPr/>
          <p:nvPr userDrawn="1"/>
        </p:nvSpPr>
        <p:spPr>
          <a:xfrm>
            <a:off x="910250" y="591197"/>
            <a:ext cx="293923" cy="45600"/>
          </a:xfrm>
          <a:prstGeom prst="rect">
            <a:avLst/>
          </a:prstGeom>
          <a:solidFill>
            <a:schemeClr val="bg1"/>
          </a:solidFill>
          <a:ln>
            <a:noFill/>
          </a:ln>
        </p:spPr>
        <p:txBody>
          <a:bodyPr spcFirstLastPara="1" wrap="square" lIns="91401" tIns="91401" rIns="91401" bIns="91401" anchor="ctr" anchorCtr="0">
            <a:noAutofit/>
          </a:bodyPr>
          <a:lstStyle/>
          <a:p>
            <a:pPr marL="0" lvl="0" indent="0" algn="l" rtl="0">
              <a:spcBef>
                <a:spcPts val="0"/>
              </a:spcBef>
              <a:spcAft>
                <a:spcPts val="0"/>
              </a:spcAft>
              <a:buNone/>
            </a:pPr>
            <a:endParaRPr sz="1799" dirty="0"/>
          </a:p>
        </p:txBody>
      </p:sp>
      <p:sp>
        <p:nvSpPr>
          <p:cNvPr id="13" name="Text Placeholder 2">
            <a:extLst>
              <a:ext uri="{FF2B5EF4-FFF2-40B4-BE49-F238E27FC236}">
                <a16:creationId xmlns:a16="http://schemas.microsoft.com/office/drawing/2014/main" id="{0044C8E9-6D40-8A40-BFBF-5B1C927A165C}"/>
              </a:ext>
            </a:extLst>
          </p:cNvPr>
          <p:cNvSpPr>
            <a:spLocks noGrp="1"/>
          </p:cNvSpPr>
          <p:nvPr>
            <p:ph type="body" sz="quarter" idx="10"/>
          </p:nvPr>
        </p:nvSpPr>
        <p:spPr>
          <a:xfrm>
            <a:off x="482477" y="2341036"/>
            <a:ext cx="2238850" cy="3799417"/>
          </a:xfrm>
        </p:spPr>
        <p:txBody>
          <a:bodyPr/>
          <a:lstStyle>
            <a:lvl1pPr>
              <a:buNone/>
              <a:defRPr>
                <a:solidFill>
                  <a:schemeClr val="bg1"/>
                </a:solidFill>
                <a:latin typeface="+mn-lt"/>
              </a:defRPr>
            </a:lvl1pPr>
            <a:lvl2pPr>
              <a:buNone/>
              <a:defRPr>
                <a:solidFill>
                  <a:schemeClr val="bg1"/>
                </a:solidFill>
                <a:latin typeface="+mn-lt"/>
              </a:defRPr>
            </a:lvl2pPr>
            <a:lvl3pPr>
              <a:buNone/>
              <a:defRPr>
                <a:solidFill>
                  <a:schemeClr val="bg1"/>
                </a:solidFill>
                <a:latin typeface="+mn-lt"/>
              </a:defRPr>
            </a:lvl3pPr>
            <a:lvl4pPr>
              <a:buNone/>
              <a:defRPr>
                <a:solidFill>
                  <a:schemeClr val="bg1"/>
                </a:solidFill>
                <a:latin typeface="+mn-lt"/>
              </a:defRPr>
            </a:lvl4pPr>
            <a:lvl5pPr>
              <a:buNone/>
              <a:defRPr>
                <a:solidFill>
                  <a:schemeClr val="bg1"/>
                </a:solidFill>
                <a:latin typeface="+mn-lt"/>
              </a:defRPr>
            </a:lvl5pPr>
          </a:lstStyle>
          <a:p>
            <a:pPr lvl="0"/>
            <a:r>
              <a:rPr lang="en-US" dirty="0"/>
              <a:t>Click to edit</a:t>
            </a:r>
          </a:p>
        </p:txBody>
      </p:sp>
      <p:sp>
        <p:nvSpPr>
          <p:cNvPr id="16" name="Text Placeholder 2">
            <a:extLst>
              <a:ext uri="{FF2B5EF4-FFF2-40B4-BE49-F238E27FC236}">
                <a16:creationId xmlns:a16="http://schemas.microsoft.com/office/drawing/2014/main" id="{69B885CB-DD12-BD4B-BB0D-16A04DCEF2D8}"/>
              </a:ext>
            </a:extLst>
          </p:cNvPr>
          <p:cNvSpPr>
            <a:spLocks noGrp="1"/>
          </p:cNvSpPr>
          <p:nvPr>
            <p:ph type="body" sz="quarter" idx="11"/>
          </p:nvPr>
        </p:nvSpPr>
        <p:spPr>
          <a:xfrm>
            <a:off x="4059632" y="2341036"/>
            <a:ext cx="2238850" cy="3799417"/>
          </a:xfrm>
        </p:spPr>
        <p:txBody>
          <a:bodyPr/>
          <a:lstStyle>
            <a:lvl1pPr>
              <a:buNone/>
              <a:defRPr>
                <a:solidFill>
                  <a:schemeClr val="bg1"/>
                </a:solidFill>
                <a:latin typeface="+mn-lt"/>
              </a:defRPr>
            </a:lvl1pPr>
            <a:lvl2pPr>
              <a:buNone/>
              <a:defRPr>
                <a:solidFill>
                  <a:schemeClr val="bg1"/>
                </a:solidFill>
                <a:latin typeface="+mn-lt"/>
              </a:defRPr>
            </a:lvl2pPr>
            <a:lvl3pPr>
              <a:buNone/>
              <a:defRPr>
                <a:solidFill>
                  <a:schemeClr val="bg1"/>
                </a:solidFill>
                <a:latin typeface="+mn-lt"/>
              </a:defRPr>
            </a:lvl3pPr>
            <a:lvl4pPr>
              <a:buNone/>
              <a:defRPr>
                <a:solidFill>
                  <a:schemeClr val="bg1"/>
                </a:solidFill>
                <a:latin typeface="+mn-lt"/>
              </a:defRPr>
            </a:lvl4pPr>
            <a:lvl5pPr>
              <a:buNone/>
              <a:defRPr>
                <a:solidFill>
                  <a:schemeClr val="bg1"/>
                </a:solidFill>
                <a:latin typeface="+mn-lt"/>
              </a:defRPr>
            </a:lvl5pPr>
          </a:lstStyle>
          <a:p>
            <a:pPr lvl="0"/>
            <a:r>
              <a:rPr lang="en-US" dirty="0"/>
              <a:t>Click to edit</a:t>
            </a:r>
          </a:p>
        </p:txBody>
      </p:sp>
      <p:sp>
        <p:nvSpPr>
          <p:cNvPr id="17" name="Text Placeholder 2">
            <a:extLst>
              <a:ext uri="{FF2B5EF4-FFF2-40B4-BE49-F238E27FC236}">
                <a16:creationId xmlns:a16="http://schemas.microsoft.com/office/drawing/2014/main" id="{E221A940-2A87-5941-BAA2-D0CD6829434B}"/>
              </a:ext>
            </a:extLst>
          </p:cNvPr>
          <p:cNvSpPr>
            <a:spLocks noGrp="1"/>
          </p:cNvSpPr>
          <p:nvPr>
            <p:ph type="body" sz="quarter" idx="12"/>
          </p:nvPr>
        </p:nvSpPr>
        <p:spPr>
          <a:xfrm>
            <a:off x="7650036" y="2341036"/>
            <a:ext cx="2238850" cy="3799417"/>
          </a:xfrm>
        </p:spPr>
        <p:txBody>
          <a:bodyPr/>
          <a:lstStyle>
            <a:lvl1pPr>
              <a:buNone/>
              <a:defRPr>
                <a:solidFill>
                  <a:schemeClr val="bg1"/>
                </a:solidFill>
                <a:latin typeface="+mn-lt"/>
              </a:defRPr>
            </a:lvl1pPr>
            <a:lvl2pPr>
              <a:buNone/>
              <a:defRPr>
                <a:solidFill>
                  <a:schemeClr val="bg1"/>
                </a:solidFill>
                <a:latin typeface="+mn-lt"/>
              </a:defRPr>
            </a:lvl2pPr>
            <a:lvl3pPr>
              <a:buNone/>
              <a:defRPr>
                <a:solidFill>
                  <a:schemeClr val="bg1"/>
                </a:solidFill>
                <a:latin typeface="+mn-lt"/>
              </a:defRPr>
            </a:lvl3pPr>
            <a:lvl4pPr>
              <a:buNone/>
              <a:defRPr>
                <a:solidFill>
                  <a:schemeClr val="bg1"/>
                </a:solidFill>
                <a:latin typeface="+mn-lt"/>
              </a:defRPr>
            </a:lvl4pPr>
            <a:lvl5pPr>
              <a:buNone/>
              <a:defRPr>
                <a:solidFill>
                  <a:schemeClr val="bg1"/>
                </a:solidFill>
                <a:latin typeface="+mn-lt"/>
              </a:defRPr>
            </a:lvl5pPr>
          </a:lstStyle>
          <a:p>
            <a:pPr lvl="0"/>
            <a:r>
              <a:rPr lang="en-US" dirty="0"/>
              <a:t>Click to edit</a:t>
            </a:r>
          </a:p>
        </p:txBody>
      </p:sp>
      <p:sp>
        <p:nvSpPr>
          <p:cNvPr id="18" name="Google Shape;591;p39">
            <a:extLst>
              <a:ext uri="{FF2B5EF4-FFF2-40B4-BE49-F238E27FC236}">
                <a16:creationId xmlns:a16="http://schemas.microsoft.com/office/drawing/2014/main" id="{B99B31C0-24EB-2645-85F6-06782CABEDFF}"/>
              </a:ext>
            </a:extLst>
          </p:cNvPr>
          <p:cNvSpPr txBox="1">
            <a:spLocks/>
          </p:cNvSpPr>
          <p:nvPr userDrawn="1"/>
        </p:nvSpPr>
        <p:spPr>
          <a:xfrm>
            <a:off x="10985062" y="6308751"/>
            <a:ext cx="731409" cy="524800"/>
          </a:xfrm>
          <a:prstGeom prst="rect">
            <a:avLst/>
          </a:prstGeom>
        </p:spPr>
        <p:txBody>
          <a:bodyPr spcFirstLastPara="1" wrap="square" lIns="91401" tIns="91401" rIns="91401" bIns="91401"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buNone/>
              <a:defRPr sz="600" b="0" i="0" u="none" strike="noStrike" cap="none">
                <a:solidFill>
                  <a:srgbClr val="A1AAB1"/>
                </a:solidFill>
                <a:latin typeface="Arial"/>
                <a:ea typeface="Arial"/>
                <a:cs typeface="Arial"/>
                <a:sym typeface="Arial"/>
              </a:defRPr>
            </a:lvl9pPr>
          </a:lstStyle>
          <a:p>
            <a:pPr algn="r"/>
            <a:fld id="{00000000-1234-1234-1234-123412341234}" type="slidenum">
              <a:rPr lang="en-GB" sz="600" smtClean="0">
                <a:solidFill>
                  <a:schemeClr val="bg1"/>
                </a:solidFill>
              </a:rPr>
              <a:pPr algn="r"/>
              <a:t>‹#›</a:t>
            </a:fld>
            <a:endParaRPr lang="en-GB" sz="600" dirty="0">
              <a:solidFill>
                <a:schemeClr val="bg1"/>
              </a:solidFill>
            </a:endParaRPr>
          </a:p>
        </p:txBody>
      </p:sp>
      <p:sp>
        <p:nvSpPr>
          <p:cNvPr id="19" name="Google Shape;52;p7">
            <a:extLst>
              <a:ext uri="{FF2B5EF4-FFF2-40B4-BE49-F238E27FC236}">
                <a16:creationId xmlns:a16="http://schemas.microsoft.com/office/drawing/2014/main" id="{7CADF356-9705-D440-A7BA-581CAF8E79E0}"/>
              </a:ext>
            </a:extLst>
          </p:cNvPr>
          <p:cNvSpPr txBox="1"/>
          <p:nvPr userDrawn="1"/>
        </p:nvSpPr>
        <p:spPr>
          <a:xfrm>
            <a:off x="10083834" y="6346339"/>
            <a:ext cx="1330453" cy="429200"/>
          </a:xfrm>
          <a:prstGeom prst="rect">
            <a:avLst/>
          </a:prstGeom>
          <a:noFill/>
          <a:ln>
            <a:noFill/>
          </a:ln>
        </p:spPr>
        <p:txBody>
          <a:bodyPr spcFirstLastPara="1" wrap="square" lIns="91401" tIns="91401" rIns="91401" bIns="91401" anchor="ctr" anchorCtr="0">
            <a:noAutofit/>
          </a:bodyPr>
          <a:lstStyle/>
          <a:p>
            <a:pPr marL="0" lvl="0" indent="0" algn="r" rtl="0">
              <a:spcBef>
                <a:spcPts val="0"/>
              </a:spcBef>
              <a:spcAft>
                <a:spcPts val="0"/>
              </a:spcAft>
              <a:buNone/>
            </a:pPr>
            <a:r>
              <a:rPr lang="en-GB" sz="600" dirty="0">
                <a:solidFill>
                  <a:schemeClr val="bg1"/>
                </a:solidFill>
              </a:rPr>
              <a:t>Confidential</a:t>
            </a:r>
            <a:endParaRPr sz="600" b="1" dirty="0">
              <a:solidFill>
                <a:schemeClr val="bg1"/>
              </a:solidFill>
            </a:endParaRPr>
          </a:p>
        </p:txBody>
      </p:sp>
      <p:pic>
        <p:nvPicPr>
          <p:cNvPr id="20" name="Google Shape;311;p30">
            <a:extLst>
              <a:ext uri="{FF2B5EF4-FFF2-40B4-BE49-F238E27FC236}">
                <a16:creationId xmlns:a16="http://schemas.microsoft.com/office/drawing/2014/main" id="{F3F72EA6-18AE-6645-975F-C9E10AFF0C27}"/>
              </a:ext>
            </a:extLst>
          </p:cNvPr>
          <p:cNvPicPr preferRelativeResize="0"/>
          <p:nvPr userDrawn="1"/>
        </p:nvPicPr>
        <p:blipFill>
          <a:blip r:embed="rId2" cstate="print">
            <a:extLst>
              <a:ext uri="{28A0092B-C50C-407E-A947-70E740481C1C}">
                <a14:useLocalDpi xmlns:a14="http://schemas.microsoft.com/office/drawing/2010/main"/>
              </a:ext>
            </a:extLst>
          </a:blip>
          <a:srcRect t="1866" b="1866"/>
          <a:stretch/>
        </p:blipFill>
        <p:spPr>
          <a:xfrm>
            <a:off x="609443" y="6365472"/>
            <a:ext cx="822726" cy="334535"/>
          </a:xfrm>
          <a:prstGeom prst="rect">
            <a:avLst/>
          </a:prstGeom>
          <a:noFill/>
          <a:ln>
            <a:noFill/>
          </a:ln>
        </p:spPr>
      </p:pic>
      <p:sp>
        <p:nvSpPr>
          <p:cNvPr id="22" name="Text Placeholder 5">
            <a:extLst>
              <a:ext uri="{FF2B5EF4-FFF2-40B4-BE49-F238E27FC236}">
                <a16:creationId xmlns:a16="http://schemas.microsoft.com/office/drawing/2014/main" id="{B2622A46-BB2D-C34B-A4F5-A891D5266E81}"/>
              </a:ext>
            </a:extLst>
          </p:cNvPr>
          <p:cNvSpPr>
            <a:spLocks noGrp="1"/>
          </p:cNvSpPr>
          <p:nvPr>
            <p:ph type="body" sz="quarter" idx="13" hasCustomPrompt="1"/>
          </p:nvPr>
        </p:nvSpPr>
        <p:spPr>
          <a:xfrm>
            <a:off x="1532348" y="6363251"/>
            <a:ext cx="2819985" cy="410633"/>
          </a:xfrm>
        </p:spPr>
        <p:txBody>
          <a:bodyPr/>
          <a:lstStyle>
            <a:lvl1pPr>
              <a:buNone/>
              <a:defRPr sz="600">
                <a:solidFill>
                  <a:schemeClr val="bg1"/>
                </a:solidFill>
                <a:latin typeface="+mn-lt"/>
              </a:defRPr>
            </a:lvl1pPr>
            <a:lvl2pPr>
              <a:buNone/>
              <a:defRPr sz="600">
                <a:latin typeface="+mn-lt"/>
              </a:defRPr>
            </a:lvl2pPr>
            <a:lvl3pPr>
              <a:buNone/>
              <a:defRPr sz="600">
                <a:latin typeface="+mn-lt"/>
              </a:defRPr>
            </a:lvl3pPr>
            <a:lvl4pPr>
              <a:buNone/>
              <a:defRPr sz="600">
                <a:latin typeface="+mn-lt"/>
              </a:defRPr>
            </a:lvl4pPr>
            <a:lvl5pPr>
              <a:buNone/>
              <a:defRPr sz="600">
                <a:latin typeface="+mn-lt"/>
              </a:defRPr>
            </a:lvl5pPr>
          </a:lstStyle>
          <a:p>
            <a:pPr lvl="0"/>
            <a:r>
              <a:rPr lang="en-US" dirty="0"/>
              <a:t>Text Here</a:t>
            </a:r>
          </a:p>
        </p:txBody>
      </p:sp>
    </p:spTree>
    <p:extLst>
      <p:ext uri="{BB962C8B-B14F-4D97-AF65-F5344CB8AC3E}">
        <p14:creationId xmlns:p14="http://schemas.microsoft.com/office/powerpoint/2010/main" val="342870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492" y="593367"/>
            <a:ext cx="11357841"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300"/>
              <a:buNone/>
              <a:defRPr sz="2300" b="1"/>
            </a:lvl1pPr>
            <a:lvl2pPr lvl="1">
              <a:spcBef>
                <a:spcPts val="0"/>
              </a:spcBef>
              <a:spcAft>
                <a:spcPts val="0"/>
              </a:spcAft>
              <a:buSzPts val="2300"/>
              <a:buNone/>
              <a:defRPr sz="2300" b="1"/>
            </a:lvl2pPr>
            <a:lvl3pPr lvl="2">
              <a:spcBef>
                <a:spcPts val="0"/>
              </a:spcBef>
              <a:spcAft>
                <a:spcPts val="0"/>
              </a:spcAft>
              <a:buSzPts val="2300"/>
              <a:buNone/>
              <a:defRPr sz="2300" b="1"/>
            </a:lvl3pPr>
            <a:lvl4pPr lvl="3">
              <a:spcBef>
                <a:spcPts val="0"/>
              </a:spcBef>
              <a:spcAft>
                <a:spcPts val="0"/>
              </a:spcAft>
              <a:buSzPts val="2300"/>
              <a:buNone/>
              <a:defRPr sz="2300" b="1"/>
            </a:lvl4pPr>
            <a:lvl5pPr lvl="4">
              <a:spcBef>
                <a:spcPts val="0"/>
              </a:spcBef>
              <a:spcAft>
                <a:spcPts val="0"/>
              </a:spcAft>
              <a:buSzPts val="2300"/>
              <a:buNone/>
              <a:defRPr sz="2300" b="1"/>
            </a:lvl5pPr>
            <a:lvl6pPr lvl="5">
              <a:spcBef>
                <a:spcPts val="0"/>
              </a:spcBef>
              <a:spcAft>
                <a:spcPts val="0"/>
              </a:spcAft>
              <a:buSzPts val="2300"/>
              <a:buNone/>
              <a:defRPr sz="2300" b="1"/>
            </a:lvl6pPr>
            <a:lvl7pPr lvl="6">
              <a:spcBef>
                <a:spcPts val="0"/>
              </a:spcBef>
              <a:spcAft>
                <a:spcPts val="0"/>
              </a:spcAft>
              <a:buSzPts val="2300"/>
              <a:buNone/>
              <a:defRPr sz="2300" b="1"/>
            </a:lvl7pPr>
            <a:lvl8pPr lvl="7">
              <a:spcBef>
                <a:spcPts val="0"/>
              </a:spcBef>
              <a:spcAft>
                <a:spcPts val="0"/>
              </a:spcAft>
              <a:buSzPts val="2300"/>
              <a:buNone/>
              <a:defRPr sz="2300" b="1"/>
            </a:lvl8pPr>
            <a:lvl9pPr lvl="8">
              <a:spcBef>
                <a:spcPts val="0"/>
              </a:spcBef>
              <a:spcAft>
                <a:spcPts val="0"/>
              </a:spcAft>
              <a:buSzPts val="2300"/>
              <a:buNone/>
              <a:defRPr sz="2300" b="1"/>
            </a:lvl9pPr>
          </a:lstStyle>
          <a:p>
            <a:endParaRPr dirty="0"/>
          </a:p>
        </p:txBody>
      </p:sp>
      <p:sp>
        <p:nvSpPr>
          <p:cNvPr id="7" name="Google Shape;7;p1"/>
          <p:cNvSpPr txBox="1">
            <a:spLocks noGrp="1"/>
          </p:cNvSpPr>
          <p:nvPr>
            <p:ph type="body" idx="1"/>
          </p:nvPr>
        </p:nvSpPr>
        <p:spPr>
          <a:xfrm>
            <a:off x="415492" y="1536633"/>
            <a:ext cx="11357841" cy="45552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dirty="0"/>
          </a:p>
        </p:txBody>
      </p:sp>
      <p:sp>
        <p:nvSpPr>
          <p:cNvPr id="9" name="Google Shape;51;p7">
            <a:extLst>
              <a:ext uri="{FF2B5EF4-FFF2-40B4-BE49-F238E27FC236}">
                <a16:creationId xmlns:a16="http://schemas.microsoft.com/office/drawing/2014/main" id="{BFCE78A3-872F-2B4C-A118-447F65B70C2F}"/>
              </a:ext>
            </a:extLst>
          </p:cNvPr>
          <p:cNvSpPr txBox="1">
            <a:spLocks noGrp="1"/>
          </p:cNvSpPr>
          <p:nvPr>
            <p:ph type="sldNum" idx="4"/>
          </p:nvPr>
        </p:nvSpPr>
        <p:spPr>
          <a:xfrm>
            <a:off x="10979136" y="6298545"/>
            <a:ext cx="731409" cy="524800"/>
          </a:xfrm>
          <a:prstGeom prst="rect">
            <a:avLst/>
          </a:prstGeom>
        </p:spPr>
        <p:txBody>
          <a:bodyPr spcFirstLastPara="1" wrap="square" lIns="91425" tIns="91425" rIns="91425" bIns="91425" anchor="ctr" anchorCtr="0">
            <a:noAutofit/>
          </a:bodyPr>
          <a:lstStyle>
            <a:lvl1pPr lvl="0" rtl="0">
              <a:buNone/>
              <a:defRPr sz="600">
                <a:solidFill>
                  <a:srgbClr val="A1AAB1"/>
                </a:solidFill>
                <a:latin typeface="Arial"/>
                <a:ea typeface="Arial"/>
                <a:cs typeface="Arial"/>
                <a:sym typeface="Arial"/>
              </a:defRPr>
            </a:lvl1pPr>
            <a:lvl2pPr lvl="1" rtl="0">
              <a:buNone/>
              <a:defRPr sz="600">
                <a:solidFill>
                  <a:srgbClr val="A1AAB1"/>
                </a:solidFill>
                <a:latin typeface="Arial"/>
                <a:ea typeface="Arial"/>
                <a:cs typeface="Arial"/>
                <a:sym typeface="Arial"/>
              </a:defRPr>
            </a:lvl2pPr>
            <a:lvl3pPr lvl="2" rtl="0">
              <a:buNone/>
              <a:defRPr sz="600">
                <a:solidFill>
                  <a:srgbClr val="A1AAB1"/>
                </a:solidFill>
                <a:latin typeface="Arial"/>
                <a:ea typeface="Arial"/>
                <a:cs typeface="Arial"/>
                <a:sym typeface="Arial"/>
              </a:defRPr>
            </a:lvl3pPr>
            <a:lvl4pPr lvl="3" rtl="0">
              <a:buNone/>
              <a:defRPr sz="600">
                <a:solidFill>
                  <a:srgbClr val="A1AAB1"/>
                </a:solidFill>
                <a:latin typeface="Arial"/>
                <a:ea typeface="Arial"/>
                <a:cs typeface="Arial"/>
                <a:sym typeface="Arial"/>
              </a:defRPr>
            </a:lvl4pPr>
            <a:lvl5pPr lvl="4" rtl="0">
              <a:buNone/>
              <a:defRPr sz="600">
                <a:solidFill>
                  <a:srgbClr val="A1AAB1"/>
                </a:solidFill>
                <a:latin typeface="Arial"/>
                <a:ea typeface="Arial"/>
                <a:cs typeface="Arial"/>
                <a:sym typeface="Arial"/>
              </a:defRPr>
            </a:lvl5pPr>
            <a:lvl6pPr lvl="5" rtl="0">
              <a:buNone/>
              <a:defRPr sz="600">
                <a:solidFill>
                  <a:srgbClr val="A1AAB1"/>
                </a:solidFill>
                <a:latin typeface="Arial"/>
                <a:ea typeface="Arial"/>
                <a:cs typeface="Arial"/>
                <a:sym typeface="Arial"/>
              </a:defRPr>
            </a:lvl6pPr>
            <a:lvl7pPr lvl="6" rtl="0">
              <a:buNone/>
              <a:defRPr sz="600">
                <a:solidFill>
                  <a:srgbClr val="A1AAB1"/>
                </a:solidFill>
                <a:latin typeface="Arial"/>
                <a:ea typeface="Arial"/>
                <a:cs typeface="Arial"/>
                <a:sym typeface="Arial"/>
              </a:defRPr>
            </a:lvl7pPr>
            <a:lvl8pPr lvl="7" rtl="0">
              <a:buNone/>
              <a:defRPr sz="600">
                <a:solidFill>
                  <a:srgbClr val="A1AAB1"/>
                </a:solidFill>
                <a:latin typeface="Arial"/>
                <a:ea typeface="Arial"/>
                <a:cs typeface="Arial"/>
                <a:sym typeface="Arial"/>
              </a:defRPr>
            </a:lvl8pPr>
            <a:lvl9pPr lvl="8" rtl="0">
              <a:buNone/>
              <a:defRPr sz="600">
                <a:solidFill>
                  <a:srgbClr val="A1AAB1"/>
                </a:solidFill>
                <a:latin typeface="Arial"/>
                <a:ea typeface="Arial"/>
                <a:cs typeface="Arial"/>
                <a:sym typeface="Arial"/>
              </a:defRPr>
            </a:lvl9pPr>
          </a:lstStyle>
          <a:p>
            <a:pPr algn="r"/>
            <a:fld id="{00000000-1234-1234-1234-123412341234}" type="slidenum">
              <a:rPr lang="en-GB" smtClean="0"/>
              <a:pPr algn="r"/>
              <a:t>‹#›</a:t>
            </a:fld>
            <a:endParaRPr lang="en-GB" dirty="0"/>
          </a:p>
        </p:txBody>
      </p:sp>
    </p:spTree>
    <p:extLst>
      <p:ext uri="{BB962C8B-B14F-4D97-AF65-F5344CB8AC3E}">
        <p14:creationId xmlns:p14="http://schemas.microsoft.com/office/powerpoint/2010/main" val="510267874"/>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399"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n-lt"/>
          <a:ea typeface="Helvetica" pitchFamily="2"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8.png"/><Relationship Id="rId18" Type="http://schemas.openxmlformats.org/officeDocument/2006/relationships/image" Target="../media/image13.jpg"/><Relationship Id="rId3" Type="http://schemas.openxmlformats.org/officeDocument/2006/relationships/image" Target="../media/image4.png"/><Relationship Id="rId21" Type="http://schemas.openxmlformats.org/officeDocument/2006/relationships/image" Target="../media/image16.jpg"/><Relationship Id="rId7" Type="http://schemas.openxmlformats.org/officeDocument/2006/relationships/image" Target="../media/image6.png"/><Relationship Id="rId12" Type="http://schemas.openxmlformats.org/officeDocument/2006/relationships/hyperlink" Target="https://www.peoplematters.in/blog/trends/future-focus-of-hr-17068" TargetMode="External"/><Relationship Id="rId17" Type="http://schemas.openxmlformats.org/officeDocument/2006/relationships/image" Target="../media/image12.jpg"/><Relationship Id="rId2" Type="http://schemas.openxmlformats.org/officeDocument/2006/relationships/notesSlide" Target="../notesSlides/notesSlide1.xml"/><Relationship Id="rId16" Type="http://schemas.openxmlformats.org/officeDocument/2006/relationships/image" Target="../media/image11.png"/><Relationship Id="rId20" Type="http://schemas.openxmlformats.org/officeDocument/2006/relationships/image" Target="../media/image15.jpg"/><Relationship Id="rId1" Type="http://schemas.openxmlformats.org/officeDocument/2006/relationships/slideLayout" Target="../slideLayouts/slideLayout3.xml"/><Relationship Id="rId6" Type="http://schemas.openxmlformats.org/officeDocument/2006/relationships/hyperlink" Target="http://www.pngall.com/employment-png/download/53892" TargetMode="External"/><Relationship Id="rId11" Type="http://schemas.microsoft.com/office/2007/relationships/hdphoto" Target="../media/hdphoto3.wdp"/><Relationship Id="rId5" Type="http://schemas.openxmlformats.org/officeDocument/2006/relationships/image" Target="../media/image5.png"/><Relationship Id="rId15" Type="http://schemas.openxmlformats.org/officeDocument/2006/relationships/image" Target="../media/image10.png"/><Relationship Id="rId10" Type="http://schemas.openxmlformats.org/officeDocument/2006/relationships/image" Target="../media/image7.png"/><Relationship Id="rId19" Type="http://schemas.openxmlformats.org/officeDocument/2006/relationships/image" Target="../media/image14.jpg"/><Relationship Id="rId4" Type="http://schemas.microsoft.com/office/2007/relationships/hdphoto" Target="../media/hdphoto1.wdp"/><Relationship Id="rId9" Type="http://schemas.openxmlformats.org/officeDocument/2006/relationships/hyperlink" Target="https://pixabay.com/en/executive-businesswoman-511709/" TargetMode="External"/><Relationship Id="rId14" Type="http://schemas.openxmlformats.org/officeDocument/2006/relationships/image" Target="../media/image9.svg"/><Relationship Id="rId22" Type="http://schemas.openxmlformats.org/officeDocument/2006/relationships/image" Target="../media/image1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office, different, lined&#10;&#10;Description automatically generated">
            <a:extLst>
              <a:ext uri="{FF2B5EF4-FFF2-40B4-BE49-F238E27FC236}">
                <a16:creationId xmlns:a16="http://schemas.microsoft.com/office/drawing/2014/main" id="{0C1990F0-0C8E-4689-BAAA-9426BFC78274}"/>
              </a:ext>
            </a:extLst>
          </p:cNvPr>
          <p:cNvPicPr>
            <a:picLocks noChangeAspect="1"/>
          </p:cNvPicPr>
          <p:nvPr/>
        </p:nvPicPr>
        <p:blipFill>
          <a:blip r:embed="rId3">
            <a:extLst>
              <a:ext uri="{BEBA8EAE-BF5A-486C-A8C5-ECC9F3942E4B}">
                <a14:imgProps xmlns:a14="http://schemas.microsoft.com/office/drawing/2010/main">
                  <a14:imgLayer r:embed="rId4">
                    <a14:imgEffect>
                      <a14:saturation sat="300000"/>
                    </a14:imgEffect>
                  </a14:imgLayer>
                </a14:imgProps>
              </a:ext>
            </a:extLst>
          </a:blip>
          <a:stretch>
            <a:fillRect/>
          </a:stretch>
        </p:blipFill>
        <p:spPr>
          <a:xfrm>
            <a:off x="0" y="893"/>
            <a:ext cx="12188825" cy="6856214"/>
          </a:xfrm>
          <a:prstGeom prst="rect">
            <a:avLst/>
          </a:prstGeom>
        </p:spPr>
      </p:pic>
      <p:grpSp>
        <p:nvGrpSpPr>
          <p:cNvPr id="19" name="Group 18"/>
          <p:cNvGrpSpPr/>
          <p:nvPr/>
        </p:nvGrpSpPr>
        <p:grpSpPr>
          <a:xfrm>
            <a:off x="534089" y="3388470"/>
            <a:ext cx="11067238" cy="3369578"/>
            <a:chOff x="103533" y="3896588"/>
            <a:chExt cx="8968359" cy="2935528"/>
          </a:xfrm>
        </p:grpSpPr>
        <p:sp>
          <p:nvSpPr>
            <p:cNvPr id="17" name="Rectangle 16"/>
            <p:cNvSpPr/>
            <p:nvPr/>
          </p:nvSpPr>
          <p:spPr>
            <a:xfrm>
              <a:off x="103533" y="4185956"/>
              <a:ext cx="8909735" cy="2646160"/>
            </a:xfrm>
            <a:prstGeom prst="rect">
              <a:avLst/>
            </a:prstGeom>
            <a:solidFill>
              <a:schemeClr val="bg1">
                <a:alpha val="8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126"/>
              <a:endParaRPr lang="en-AU" sz="1799" dirty="0">
                <a:solidFill>
                  <a:srgbClr val="FFFFFF"/>
                </a:solidFill>
                <a:latin typeface="Calibri Light" panose="020F0302020204030204" pitchFamily="34" charset="0"/>
              </a:endParaRPr>
            </a:p>
          </p:txBody>
        </p:sp>
        <p:sp>
          <p:nvSpPr>
            <p:cNvPr id="18" name="Rounded Rectangle 17"/>
            <p:cNvSpPr/>
            <p:nvPr/>
          </p:nvSpPr>
          <p:spPr>
            <a:xfrm>
              <a:off x="107892" y="3896588"/>
              <a:ext cx="8964000" cy="306296"/>
            </a:xfrm>
            <a:prstGeom prst="round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457063" lvl="2" algn="ctr" defTabSz="914126">
                <a:spcBef>
                  <a:spcPct val="0"/>
                </a:spcBef>
              </a:pPr>
              <a:r>
                <a:rPr lang="en-AU" sz="1999" b="1" dirty="0">
                  <a:solidFill>
                    <a:srgbClr val="FFFFFF"/>
                  </a:solidFill>
                  <a:latin typeface="Calibri Light" panose="020F0302020204030204" pitchFamily="34" charset="0"/>
                </a:rPr>
                <a:t>When I am not at work</a:t>
              </a:r>
            </a:p>
          </p:txBody>
        </p:sp>
      </p:grpSp>
      <p:sp>
        <p:nvSpPr>
          <p:cNvPr id="27" name="AutoShape 20" descr="Image result for sound of music movie poster"/>
          <p:cNvSpPr>
            <a:spLocks noChangeAspect="1" noChangeArrowheads="1"/>
          </p:cNvSpPr>
          <p:nvPr/>
        </p:nvSpPr>
        <p:spPr bwMode="auto">
          <a:xfrm>
            <a:off x="1675963" y="8829"/>
            <a:ext cx="304721" cy="30472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16" tIns="45708" rIns="91416" bIns="45708" numCol="1" anchor="t" anchorCtr="0" compatLnSpc="1">
            <a:prstTxWarp prst="textNoShape">
              <a:avLst/>
            </a:prstTxWarp>
          </a:bodyPr>
          <a:lstStyle/>
          <a:p>
            <a:pPr defTabSz="914126"/>
            <a:endParaRPr lang="en-AU" sz="1799">
              <a:solidFill>
                <a:srgbClr val="000000"/>
              </a:solidFill>
              <a:latin typeface="Arial" panose="020B0604020202020204"/>
            </a:endParaRPr>
          </a:p>
        </p:txBody>
      </p:sp>
      <p:sp>
        <p:nvSpPr>
          <p:cNvPr id="29" name="AutoShape 35" descr="Image result for liverpool"/>
          <p:cNvSpPr>
            <a:spLocks noChangeAspect="1" noChangeArrowheads="1"/>
          </p:cNvSpPr>
          <p:nvPr/>
        </p:nvSpPr>
        <p:spPr bwMode="auto">
          <a:xfrm>
            <a:off x="1980683" y="313550"/>
            <a:ext cx="304721" cy="30472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16" tIns="45708" rIns="91416" bIns="45708" numCol="1" anchor="t" anchorCtr="0" compatLnSpc="1">
            <a:prstTxWarp prst="textNoShape">
              <a:avLst/>
            </a:prstTxWarp>
          </a:bodyPr>
          <a:lstStyle/>
          <a:p>
            <a:pPr defTabSz="914126"/>
            <a:endParaRPr lang="en-AU" sz="1799">
              <a:solidFill>
                <a:srgbClr val="000000"/>
              </a:solidFill>
              <a:latin typeface="Arial" panose="020B0604020202020204"/>
            </a:endParaRPr>
          </a:p>
        </p:txBody>
      </p:sp>
      <p:sp>
        <p:nvSpPr>
          <p:cNvPr id="69" name="Title 5"/>
          <p:cNvSpPr txBox="1">
            <a:spLocks/>
          </p:cNvSpPr>
          <p:nvPr/>
        </p:nvSpPr>
        <p:spPr>
          <a:xfrm>
            <a:off x="696063" y="-15708"/>
            <a:ext cx="10905264" cy="560630"/>
          </a:xfrm>
          <a:prstGeom prst="rect">
            <a:avLst/>
          </a:prstGeom>
        </p:spPr>
        <p:txBody>
          <a:bodyPr anchor="ctr" anchorCtr="0"/>
          <a:lstStyle>
            <a:lvl1pPr algn="l" defTabSz="914400" rtl="0" eaLnBrk="1" latinLnBrk="0" hangingPunct="1">
              <a:lnSpc>
                <a:spcPct val="90000"/>
              </a:lnSpc>
              <a:spcBef>
                <a:spcPct val="0"/>
              </a:spcBef>
              <a:buNone/>
              <a:defRPr sz="3200" b="1" kern="1200">
                <a:solidFill>
                  <a:srgbClr val="002060"/>
                </a:solidFill>
                <a:latin typeface="Calibri Light" panose="020F0302020204030204" pitchFamily="34" charset="0"/>
                <a:ea typeface="+mj-ea"/>
                <a:cs typeface="Arial" panose="020B0604020202020204" pitchFamily="34" charset="0"/>
              </a:defRPr>
            </a:lvl1pPr>
          </a:lstStyle>
          <a:p>
            <a:pPr defTabSz="914126"/>
            <a:r>
              <a:rPr kumimoji="0" lang="en-US" sz="2400" b="0" i="0" u="none" strike="noStrike" kern="0" cap="none" spc="0" normalizeH="0" baseline="0" noProof="0" dirty="0">
                <a:ln>
                  <a:noFill/>
                </a:ln>
                <a:solidFill>
                  <a:srgbClr val="FFFF58"/>
                </a:solidFill>
                <a:effectLst/>
                <a:uLnTx/>
                <a:uFillTx/>
                <a:latin typeface="Arial" panose="020B0604020202020204"/>
                <a:cs typeface="Arial"/>
                <a:sym typeface="Arial"/>
              </a:rPr>
              <a:t>Introduction – </a:t>
            </a:r>
            <a:r>
              <a:rPr lang="en-US" sz="2400" b="0" kern="0" dirty="0">
                <a:solidFill>
                  <a:srgbClr val="FFFF58"/>
                </a:solidFill>
                <a:latin typeface="Arial" panose="020B0604020202020204"/>
                <a:cs typeface="Arial"/>
                <a:sym typeface="Arial"/>
              </a:rPr>
              <a:t>Shubham Mishra</a:t>
            </a:r>
            <a:r>
              <a:rPr kumimoji="0" lang="en-US" sz="2400" b="0" i="0" u="none" strike="noStrike" kern="0" cap="none" spc="0" normalizeH="0" baseline="0" noProof="0" dirty="0">
                <a:ln>
                  <a:noFill/>
                </a:ln>
                <a:solidFill>
                  <a:srgbClr val="FFFF58"/>
                </a:solidFill>
                <a:effectLst/>
                <a:uLnTx/>
                <a:uFillTx/>
                <a:latin typeface="Arial" panose="020B0604020202020204"/>
                <a:cs typeface="Arial"/>
                <a:sym typeface="Arial"/>
              </a:rPr>
              <a:t>, </a:t>
            </a:r>
            <a:r>
              <a:rPr kumimoji="0" lang="en-US" sz="2400" b="0" i="1" u="none" strike="noStrike" kern="0" cap="none" spc="0" normalizeH="0" baseline="0" noProof="0" dirty="0">
                <a:ln>
                  <a:noFill/>
                </a:ln>
                <a:solidFill>
                  <a:srgbClr val="FFFF58"/>
                </a:solidFill>
                <a:effectLst/>
                <a:uLnTx/>
                <a:uFillTx/>
                <a:latin typeface="Arial" panose="020B0604020202020204"/>
                <a:cs typeface="Arial"/>
                <a:sym typeface="Arial"/>
              </a:rPr>
              <a:t>25yrs, Male, </a:t>
            </a:r>
            <a:r>
              <a:rPr lang="en-US" sz="2400" b="0" i="1" kern="0" dirty="0">
                <a:solidFill>
                  <a:srgbClr val="FFFF58"/>
                </a:solidFill>
                <a:latin typeface="Arial" panose="020B0604020202020204"/>
                <a:cs typeface="Arial"/>
                <a:sym typeface="Arial"/>
              </a:rPr>
              <a:t>Lucknow,</a:t>
            </a:r>
            <a:r>
              <a:rPr kumimoji="0" lang="en-US" sz="2400" b="0" i="1" u="none" strike="noStrike" kern="0" cap="none" spc="0" normalizeH="0" baseline="0" noProof="0" dirty="0">
                <a:ln>
                  <a:noFill/>
                </a:ln>
                <a:solidFill>
                  <a:srgbClr val="FFFF58"/>
                </a:solidFill>
                <a:effectLst/>
                <a:uLnTx/>
                <a:uFillTx/>
                <a:latin typeface="Arial" panose="020B0604020202020204"/>
                <a:cs typeface="Arial"/>
                <a:sym typeface="Arial"/>
              </a:rPr>
              <a:t> Uttar Pradesh - India</a:t>
            </a:r>
            <a:endParaRPr lang="en-US" sz="2400" i="1" dirty="0">
              <a:solidFill>
                <a:srgbClr val="FFFF58"/>
              </a:solidFill>
            </a:endParaRPr>
          </a:p>
        </p:txBody>
      </p:sp>
      <p:grpSp>
        <p:nvGrpSpPr>
          <p:cNvPr id="46" name="Group 45">
            <a:extLst>
              <a:ext uri="{FF2B5EF4-FFF2-40B4-BE49-F238E27FC236}">
                <a16:creationId xmlns:a16="http://schemas.microsoft.com/office/drawing/2014/main" id="{1EEF2752-64D6-4D39-850B-1C72DF005F43}"/>
              </a:ext>
            </a:extLst>
          </p:cNvPr>
          <p:cNvGrpSpPr/>
          <p:nvPr/>
        </p:nvGrpSpPr>
        <p:grpSpPr>
          <a:xfrm>
            <a:off x="529381" y="478998"/>
            <a:ext cx="11108242" cy="2829626"/>
            <a:chOff x="529519" y="478229"/>
            <a:chExt cx="11111136" cy="2830363"/>
          </a:xfrm>
        </p:grpSpPr>
        <p:grpSp>
          <p:nvGrpSpPr>
            <p:cNvPr id="35" name="Group 34">
              <a:extLst>
                <a:ext uri="{FF2B5EF4-FFF2-40B4-BE49-F238E27FC236}">
                  <a16:creationId xmlns:a16="http://schemas.microsoft.com/office/drawing/2014/main" id="{41ECFAFB-A739-4B51-9C8F-CA26B21F2178}"/>
                </a:ext>
              </a:extLst>
            </p:cNvPr>
            <p:cNvGrpSpPr/>
            <p:nvPr/>
          </p:nvGrpSpPr>
          <p:grpSpPr>
            <a:xfrm>
              <a:off x="529519" y="527191"/>
              <a:ext cx="3531190" cy="2781401"/>
              <a:chOff x="418692" y="506629"/>
              <a:chExt cx="3721731" cy="2803750"/>
            </a:xfrm>
          </p:grpSpPr>
          <p:grpSp>
            <p:nvGrpSpPr>
              <p:cNvPr id="12" name="Group 11"/>
              <p:cNvGrpSpPr/>
              <p:nvPr/>
            </p:nvGrpSpPr>
            <p:grpSpPr>
              <a:xfrm>
                <a:off x="418693" y="513826"/>
                <a:ext cx="3721730" cy="2796553"/>
                <a:chOff x="394553" y="636095"/>
                <a:chExt cx="2520745" cy="3444776"/>
              </a:xfrm>
            </p:grpSpPr>
            <p:sp>
              <p:nvSpPr>
                <p:cNvPr id="5" name="Rectangle 4"/>
                <p:cNvSpPr/>
                <p:nvPr/>
              </p:nvSpPr>
              <p:spPr>
                <a:xfrm>
                  <a:off x="407228" y="1131471"/>
                  <a:ext cx="2508070" cy="2949400"/>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lIns="91440" tIns="45720" rIns="91440" bIns="45720" rtlCol="0" anchor="t"/>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i="0" u="none" strike="noStrike" kern="1200" cap="none" spc="0" normalizeH="0" baseline="0" noProof="0" dirty="0">
                      <a:ln>
                        <a:noFill/>
                      </a:ln>
                      <a:solidFill>
                        <a:srgbClr val="27497F"/>
                      </a:solidFill>
                      <a:effectLst/>
                      <a:uLnTx/>
                      <a:uFillTx/>
                      <a:latin typeface="Arial" panose="020B0604020202020204"/>
                      <a:ea typeface="+mn-ea"/>
                      <a:cs typeface="+mn-cs"/>
                    </a:rPr>
                    <a:t>Bachelor of Technology in Mechanical Engineering from IET, Lucknow. Bagged a full scholarship for all years of my engineering.</a:t>
                  </a:r>
                </a:p>
                <a:p>
                  <a:pPr marR="0" lvl="0" algn="l" defTabSz="914400" rtl="0" eaLnBrk="1" fontAlgn="auto" latinLnBrk="0" hangingPunct="1">
                    <a:lnSpc>
                      <a:spcPct val="100000"/>
                    </a:lnSpc>
                    <a:spcBef>
                      <a:spcPts val="0"/>
                    </a:spcBef>
                    <a:spcAft>
                      <a:spcPts val="0"/>
                    </a:spcAft>
                    <a:buClrTx/>
                    <a:buSzTx/>
                    <a:tabLst/>
                    <a:defRPr/>
                  </a:pPr>
                  <a:endParaRPr kumimoji="0" lang="en-US" sz="1100" i="0" u="none" strike="noStrike" kern="1200" cap="none" spc="0" normalizeH="0" baseline="0" noProof="0" dirty="0">
                    <a:ln>
                      <a:noFill/>
                    </a:ln>
                    <a:solidFill>
                      <a:srgbClr val="27497F"/>
                    </a:solidFill>
                    <a:effectLst/>
                    <a:uLnTx/>
                    <a:uFillTx/>
                    <a:latin typeface="Arial" panose="020B0604020202020204"/>
                    <a:ea typeface="+mn-ea"/>
                    <a:cs typeface="+mn-cs"/>
                  </a:endParaRPr>
                </a:p>
                <a:p>
                  <a:pPr marL="171450" indent="-171450" defTabSz="914400">
                    <a:buFont typeface="Arial" panose="020B0604020202020204" pitchFamily="34" charset="0"/>
                    <a:buChar char="•"/>
                    <a:defRPr/>
                  </a:pPr>
                  <a:r>
                    <a:rPr kumimoji="0" lang="en-US" sz="1100" i="0" u="none" strike="noStrike" kern="1200" cap="none" spc="0" normalizeH="0" baseline="0" noProof="0" dirty="0">
                      <a:ln>
                        <a:noFill/>
                      </a:ln>
                      <a:solidFill>
                        <a:srgbClr val="27497F"/>
                      </a:solidFill>
                      <a:effectLst/>
                      <a:uLnTx/>
                      <a:uFillTx/>
                      <a:latin typeface="Arial" panose="020B0604020202020204"/>
                      <a:ea typeface="+mn-ea"/>
                      <a:cs typeface="+mn-cs"/>
                    </a:rPr>
                    <a:t>Currently Pursuing </a:t>
                  </a:r>
                  <a:r>
                    <a:rPr lang="en-US" sz="1100" dirty="0">
                      <a:solidFill>
                        <a:srgbClr val="27497F"/>
                      </a:solidFill>
                      <a:latin typeface="Arial" panose="020B0604020202020204"/>
                    </a:rPr>
                    <a:t>Master of Science (by Research) in Industrial Engineering at IIT Delhi. Maintained a CGPA of 9.4 / 10</a:t>
                  </a:r>
                  <a:endParaRPr kumimoji="0" lang="en-US" sz="1100" i="0" u="none" strike="noStrike" kern="1200" cap="none" spc="0" normalizeH="0" baseline="0" noProof="0" dirty="0">
                    <a:ln>
                      <a:noFill/>
                    </a:ln>
                    <a:solidFill>
                      <a:srgbClr val="27497F"/>
                    </a:solidFill>
                    <a:effectLst/>
                    <a:uLnTx/>
                    <a:uFillTx/>
                    <a:latin typeface="Arial" panose="020B0604020202020204"/>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endParaRPr>
                </a:p>
                <a:p>
                  <a:pPr marL="171450" indent="-171450" defTabSz="914400">
                    <a:buFont typeface="Arial" panose="020B0604020202020204" pitchFamily="34" charset="0"/>
                    <a:buChar char="•"/>
                    <a:defRPr/>
                  </a:pPr>
                  <a:r>
                    <a:rPr kumimoji="0" lang="en-US" sz="1100" i="0" u="none" strike="noStrike" kern="1200" cap="none" spc="0" normalizeH="0" baseline="0" noProof="0" dirty="0">
                      <a:ln>
                        <a:noFill/>
                      </a:ln>
                      <a:solidFill>
                        <a:srgbClr val="27497F"/>
                      </a:solidFill>
                      <a:effectLst/>
                      <a:uLnTx/>
                      <a:uFillTx/>
                      <a:latin typeface="Arial" panose="020B0604020202020204"/>
                      <a:ea typeface="+mn-ea"/>
                      <a:cs typeface="+mn-cs"/>
                    </a:rPr>
                    <a:t>Interning </a:t>
                  </a:r>
                  <a:r>
                    <a:rPr lang="en-US" sz="1100" dirty="0">
                      <a:solidFill>
                        <a:srgbClr val="27497F"/>
                      </a:solidFill>
                      <a:latin typeface="Arial" panose="020B0604020202020204"/>
                    </a:rPr>
                    <a:t>for</a:t>
                  </a:r>
                  <a:r>
                    <a:rPr kumimoji="0" lang="en-US" sz="1100" i="0" u="none" strike="noStrike" kern="1200" cap="none" spc="0" normalizeH="0" baseline="0" noProof="0" dirty="0">
                      <a:ln>
                        <a:noFill/>
                      </a:ln>
                      <a:solidFill>
                        <a:srgbClr val="27497F"/>
                      </a:solidFill>
                      <a:effectLst/>
                      <a:uLnTx/>
                      <a:uFillTx/>
                      <a:latin typeface="Arial" panose="020B0604020202020204"/>
                      <a:ea typeface="+mn-ea"/>
                      <a:cs typeface="+mn-cs"/>
                    </a:rPr>
                    <a:t> Pfizer India since January’22. </a:t>
                  </a:r>
                  <a:r>
                    <a:rPr lang="en-US" sz="1100" dirty="0">
                      <a:solidFill>
                        <a:srgbClr val="27497F"/>
                      </a:solidFill>
                      <a:latin typeface="Arial" panose="020B0604020202020204"/>
                    </a:rPr>
                    <a:t>Working with GSC, India team and reporting to Jayesh Balasaheb Hire.</a:t>
                  </a:r>
                </a:p>
                <a:p>
                  <a:pPr marR="0" lvl="0" algn="l" defTabSz="914400" rtl="0" eaLnBrk="1" fontAlgn="auto" latinLnBrk="0" hangingPunct="1">
                    <a:lnSpc>
                      <a:spcPct val="100000"/>
                    </a:lnSpc>
                    <a:spcBef>
                      <a:spcPts val="0"/>
                    </a:spcBef>
                    <a:spcAft>
                      <a:spcPts val="0"/>
                    </a:spcAft>
                    <a:buClrTx/>
                    <a:buSzTx/>
                    <a:tabLst/>
                    <a:defRPr/>
                  </a:pPr>
                  <a:endParaRPr lang="en-US" sz="1100" dirty="0">
                    <a:solidFill>
                      <a:srgbClr val="27497F"/>
                    </a:solidFill>
                    <a:latin typeface="Arial" panose="020B0604020202020204"/>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i="0" u="none" strike="noStrike" kern="1200" cap="none" spc="0" normalizeH="0" baseline="0" noProof="0" dirty="0">
                    <a:ln>
                      <a:noFill/>
                    </a:ln>
                    <a:solidFill>
                      <a:srgbClr val="27497F"/>
                    </a:solidFill>
                    <a:effectLst/>
                    <a:uLnTx/>
                    <a:uFillTx/>
                    <a:latin typeface="Arial" panose="020B0604020202020204"/>
                    <a:ea typeface="+mn-ea"/>
                    <a:cs typeface="+mn-cs"/>
                  </a:endParaRPr>
                </a:p>
                <a:p>
                  <a:pPr marL="285115" indent="-285115" defTabSz="914126">
                    <a:buFont typeface="Wingdings" panose="05000000000000000000" pitchFamily="2" charset="2"/>
                    <a:buChar char="§"/>
                  </a:pPr>
                  <a:endParaRPr lang="en-AU" sz="1600" dirty="0">
                    <a:solidFill>
                      <a:srgbClr val="002060"/>
                    </a:solidFill>
                    <a:latin typeface="Calibri Light" panose="020F0302020204030204" pitchFamily="34" charset="0"/>
                    <a:cs typeface="Calibri Light" panose="020F0302020204030204" pitchFamily="34" charset="0"/>
                  </a:endParaRPr>
                </a:p>
                <a:p>
                  <a:pPr marL="285115" indent="-285115" defTabSz="914126">
                    <a:buFont typeface="Wingdings" panose="05000000000000000000" pitchFamily="2" charset="2"/>
                    <a:buChar char="§"/>
                  </a:pPr>
                  <a:endParaRPr lang="en-AU" sz="1600" dirty="0">
                    <a:solidFill>
                      <a:srgbClr val="002060"/>
                    </a:solidFill>
                    <a:latin typeface="Calibri Light" panose="020F0302020204030204" pitchFamily="34" charset="0"/>
                    <a:cs typeface="Calibri Light" panose="020F0302020204030204" pitchFamily="34" charset="0"/>
                  </a:endParaRPr>
                </a:p>
              </p:txBody>
            </p:sp>
            <p:sp>
              <p:nvSpPr>
                <p:cNvPr id="7" name="Rounded Rectangle 6"/>
                <p:cNvSpPr/>
                <p:nvPr/>
              </p:nvSpPr>
              <p:spPr>
                <a:xfrm>
                  <a:off x="394553" y="636095"/>
                  <a:ext cx="2520744" cy="439570"/>
                </a:xfrm>
                <a:prstGeom prst="roundRect">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126"/>
                  <a:r>
                    <a:rPr lang="en-AU" sz="1999" b="1" dirty="0">
                      <a:solidFill>
                        <a:srgbClr val="FFFFFF"/>
                      </a:solidFill>
                      <a:latin typeface="Calibri Light" panose="020F0302020204030204" pitchFamily="34" charset="0"/>
                    </a:rPr>
                    <a:t>Career</a:t>
                  </a:r>
                </a:p>
              </p:txBody>
            </p:sp>
          </p:grpSp>
          <p:pic>
            <p:nvPicPr>
              <p:cNvPr id="11" name="Picture 10" descr="A picture containing text&#10;&#10;Description automatically generated">
                <a:extLst>
                  <a:ext uri="{FF2B5EF4-FFF2-40B4-BE49-F238E27FC236}">
                    <a16:creationId xmlns:a16="http://schemas.microsoft.com/office/drawing/2014/main" id="{B5A57416-5C3F-4E0E-A6F2-AB6661B6291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418692" y="506629"/>
                <a:ext cx="603750" cy="393494"/>
              </a:xfrm>
              <a:prstGeom prst="rect">
                <a:avLst/>
              </a:prstGeom>
            </p:spPr>
          </p:pic>
        </p:grpSp>
        <p:grpSp>
          <p:nvGrpSpPr>
            <p:cNvPr id="44" name="Group 43">
              <a:extLst>
                <a:ext uri="{FF2B5EF4-FFF2-40B4-BE49-F238E27FC236}">
                  <a16:creationId xmlns:a16="http://schemas.microsoft.com/office/drawing/2014/main" id="{A2488E57-386D-4157-A26A-EDDCDAFAD379}"/>
                </a:ext>
              </a:extLst>
            </p:cNvPr>
            <p:cNvGrpSpPr/>
            <p:nvPr/>
          </p:nvGrpSpPr>
          <p:grpSpPr>
            <a:xfrm>
              <a:off x="4188877" y="532417"/>
              <a:ext cx="3629235" cy="2763519"/>
              <a:chOff x="4292821" y="537922"/>
              <a:chExt cx="3629235" cy="2763519"/>
            </a:xfrm>
          </p:grpSpPr>
          <p:grpSp>
            <p:nvGrpSpPr>
              <p:cNvPr id="15" name="Group 14"/>
              <p:cNvGrpSpPr/>
              <p:nvPr/>
            </p:nvGrpSpPr>
            <p:grpSpPr>
              <a:xfrm>
                <a:off x="4292821" y="543312"/>
                <a:ext cx="3629235" cy="2758129"/>
                <a:chOff x="3309665" y="1058199"/>
                <a:chExt cx="2458098" cy="3030878"/>
              </a:xfrm>
            </p:grpSpPr>
            <p:sp>
              <p:nvSpPr>
                <p:cNvPr id="9" name="Rectangle 8"/>
                <p:cNvSpPr/>
                <p:nvPr/>
              </p:nvSpPr>
              <p:spPr>
                <a:xfrm>
                  <a:off x="3309665" y="1457903"/>
                  <a:ext cx="2458098" cy="2631174"/>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t"/>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rPr>
                    <a:t>Python, R, Machine &amp; Deep Learning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rPr>
                    <a:t>Supply Chain Management</a:t>
                  </a:r>
                </a:p>
                <a:p>
                  <a:pPr marR="0" lvl="0" algn="l" defTabSz="914400" rtl="0" eaLnBrk="1" fontAlgn="auto" latinLnBrk="0" hangingPunct="1">
                    <a:lnSpc>
                      <a:spcPct val="100000"/>
                    </a:lnSpc>
                    <a:spcBef>
                      <a:spcPts val="0"/>
                    </a:spcBef>
                    <a:spcAft>
                      <a:spcPts val="0"/>
                    </a:spcAft>
                    <a:buClrTx/>
                    <a:buSzTx/>
                    <a:tabLst/>
                    <a:defRPr/>
                  </a:pPr>
                  <a:endPar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rPr>
                    <a:t>Data visualization </a:t>
                  </a:r>
                  <a:r>
                    <a:rPr lang="en-US" sz="1100" dirty="0">
                      <a:solidFill>
                        <a:srgbClr val="27497F"/>
                      </a:solidFill>
                      <a:latin typeface="Arial" panose="020B0604020202020204"/>
                    </a:rPr>
                    <a:t>with</a:t>
                  </a:r>
                  <a:r>
                    <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rPr>
                    <a:t> </a:t>
                  </a:r>
                  <a:r>
                    <a:rPr lang="en-US" sz="1100" dirty="0">
                      <a:solidFill>
                        <a:srgbClr val="27497F"/>
                      </a:solidFill>
                      <a:latin typeface="Arial" panose="020B0604020202020204"/>
                    </a:rPr>
                    <a:t>T</a:t>
                  </a:r>
                  <a:r>
                    <a:rPr kumimoji="0" lang="en-US" sz="1100" b="0" i="0" u="none" strike="noStrike" kern="1200" cap="none" spc="0" normalizeH="0" baseline="0" noProof="0" dirty="0" err="1">
                      <a:ln>
                        <a:noFill/>
                      </a:ln>
                      <a:solidFill>
                        <a:srgbClr val="27497F"/>
                      </a:solidFill>
                      <a:effectLst/>
                      <a:uLnTx/>
                      <a:uFillTx/>
                      <a:latin typeface="Arial" panose="020B0604020202020204"/>
                      <a:ea typeface="+mn-ea"/>
                      <a:cs typeface="+mn-cs"/>
                    </a:rPr>
                    <a:t>ableau</a:t>
                  </a:r>
                  <a:r>
                    <a:rPr lang="en-US" sz="1100" dirty="0">
                      <a:solidFill>
                        <a:srgbClr val="27497F"/>
                      </a:solidFill>
                      <a:latin typeface="Arial" panose="020B0604020202020204"/>
                    </a:rPr>
                    <a:t>,</a:t>
                  </a:r>
                  <a:r>
                    <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rPr>
                    <a:t> Power BI &amp; DAX functions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solidFill>
                      <a:srgbClr val="27497F"/>
                    </a:solidFill>
                    <a:latin typeface="Arial" panose="020B0604020202020204"/>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rPr>
                    <a:t>Computer Vision, Natural Language Processing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solidFill>
                      <a:srgbClr val="27497F"/>
                    </a:solidFill>
                    <a:latin typeface="Arial" panose="020B0604020202020204"/>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rPr>
                    <a:t>Operations Research and Statistical Programming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solidFill>
                      <a:srgbClr val="27497F"/>
                    </a:solidFill>
                    <a:latin typeface="Arial" panose="020B0604020202020204"/>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rPr>
                    <a:t>Business Process Automation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solidFill>
                      <a:srgbClr val="27497F"/>
                    </a:solidFill>
                    <a:latin typeface="Arial" panose="020B0604020202020204"/>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a:solidFill>
                        <a:srgbClr val="27497F"/>
                      </a:solidFill>
                      <a:latin typeface="Arial" panose="020B0604020202020204"/>
                    </a:rPr>
                    <a:t>MS Suite</a:t>
                  </a:r>
                </a:p>
                <a:p>
                  <a:pPr marR="0" lvl="0" algn="l" defTabSz="914400" rtl="0" eaLnBrk="1" fontAlgn="auto" latinLnBrk="0" hangingPunct="1">
                    <a:lnSpc>
                      <a:spcPct val="100000"/>
                    </a:lnSpc>
                    <a:spcBef>
                      <a:spcPts val="0"/>
                    </a:spcBef>
                    <a:spcAft>
                      <a:spcPts val="0"/>
                    </a:spcAft>
                    <a:buClrTx/>
                    <a:buSzTx/>
                    <a:tabLst/>
                    <a:defRPr/>
                  </a:pPr>
                  <a:endPar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endParaRPr>
                </a:p>
                <a:p>
                  <a:pPr marR="0" lvl="0" algn="l" defTabSz="914400" rtl="0" eaLnBrk="1" fontAlgn="auto" latinLnBrk="0" hangingPunct="1">
                    <a:lnSpc>
                      <a:spcPct val="100000"/>
                    </a:lnSpc>
                    <a:spcBef>
                      <a:spcPts val="0"/>
                    </a:spcBef>
                    <a:spcAft>
                      <a:spcPts val="0"/>
                    </a:spcAft>
                    <a:buClrTx/>
                    <a:buSzTx/>
                    <a:tabLst/>
                    <a:defRPr/>
                  </a:pPr>
                  <a:endPar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endParaRPr>
                </a:p>
                <a:p>
                  <a:pPr marR="0" lvl="0" algn="l" defTabSz="914400" rtl="0" eaLnBrk="1" fontAlgn="auto" latinLnBrk="0" hangingPunct="1">
                    <a:lnSpc>
                      <a:spcPct val="100000"/>
                    </a:lnSpc>
                    <a:spcBef>
                      <a:spcPts val="0"/>
                    </a:spcBef>
                    <a:spcAft>
                      <a:spcPts val="0"/>
                    </a:spcAft>
                    <a:buClrTx/>
                    <a:buSzTx/>
                    <a:tabLst/>
                    <a:defRPr/>
                  </a:pPr>
                  <a:endParaRPr kumimoji="0" lang="en-US" sz="1100" b="0" i="0" u="none" strike="noStrike" kern="1200" cap="none" spc="0" normalizeH="0" baseline="0" noProof="0" dirty="0">
                    <a:ln>
                      <a:noFill/>
                    </a:ln>
                    <a:solidFill>
                      <a:srgbClr val="27497F"/>
                    </a:solidFill>
                    <a:effectLst/>
                    <a:uLnTx/>
                    <a:uFillTx/>
                    <a:latin typeface="Arial" panose="020B0604020202020204"/>
                    <a:ea typeface="+mn-ea"/>
                    <a:cs typeface="+mn-cs"/>
                  </a:endParaRPr>
                </a:p>
                <a:p>
                  <a:pPr marL="285664" indent="-285664" defTabSz="914126">
                    <a:buFont typeface="Wingdings" panose="05000000000000000000" pitchFamily="2" charset="2"/>
                    <a:buChar char="§"/>
                  </a:pPr>
                  <a:endParaRPr lang="en-AU" sz="1400" dirty="0">
                    <a:solidFill>
                      <a:srgbClr val="002060"/>
                    </a:solidFill>
                    <a:latin typeface="Calibri Light" panose="020F0302020204030204" pitchFamily="34" charset="0"/>
                  </a:endParaRPr>
                </a:p>
                <a:p>
                  <a:pPr marL="285664" indent="-285664" defTabSz="914126">
                    <a:buFont typeface="Wingdings" panose="05000000000000000000" pitchFamily="2" charset="2"/>
                    <a:buChar char="§"/>
                  </a:pPr>
                  <a:endParaRPr lang="en-AU" sz="1400" dirty="0">
                    <a:solidFill>
                      <a:srgbClr val="002060"/>
                    </a:solidFill>
                    <a:latin typeface="Calibri Light" panose="020F0302020204030204" pitchFamily="34" charset="0"/>
                  </a:endParaRPr>
                </a:p>
                <a:p>
                  <a:pPr marL="285664" indent="-285664" defTabSz="914126">
                    <a:buFont typeface="Wingdings" panose="05000000000000000000" pitchFamily="2" charset="2"/>
                    <a:buChar char="§"/>
                  </a:pPr>
                  <a:endParaRPr lang="en-AU" sz="1400" dirty="0">
                    <a:solidFill>
                      <a:srgbClr val="002060"/>
                    </a:solidFill>
                    <a:latin typeface="Calibri Light" panose="020F0302020204030204" pitchFamily="34" charset="0"/>
                  </a:endParaRPr>
                </a:p>
                <a:p>
                  <a:pPr marL="285664" indent="-285664" defTabSz="914126">
                    <a:buFont typeface="Wingdings" panose="05000000000000000000" pitchFamily="2" charset="2"/>
                    <a:buChar char="§"/>
                  </a:pPr>
                  <a:endParaRPr lang="en-AU" sz="1400" dirty="0">
                    <a:solidFill>
                      <a:srgbClr val="002060"/>
                    </a:solidFill>
                    <a:latin typeface="Calibri Light" panose="020F0302020204030204" pitchFamily="34" charset="0"/>
                  </a:endParaRPr>
                </a:p>
                <a:p>
                  <a:pPr marL="285664" indent="-285664" defTabSz="914126">
                    <a:buFont typeface="Wingdings" panose="05000000000000000000" pitchFamily="2" charset="2"/>
                    <a:buChar char="§"/>
                  </a:pPr>
                  <a:endParaRPr lang="en-AU" sz="1400" dirty="0">
                    <a:solidFill>
                      <a:srgbClr val="002060"/>
                    </a:solidFill>
                    <a:latin typeface="Calibri Light" panose="020F0302020204030204" pitchFamily="34" charset="0"/>
                  </a:endParaRPr>
                </a:p>
                <a:p>
                  <a:pPr defTabSz="914126"/>
                  <a:endParaRPr lang="en-AU" sz="1400" dirty="0">
                    <a:solidFill>
                      <a:srgbClr val="002060"/>
                    </a:solidFill>
                    <a:latin typeface="Calibri Light" panose="020F0302020204030204" pitchFamily="34" charset="0"/>
                  </a:endParaRPr>
                </a:p>
              </p:txBody>
            </p:sp>
            <p:sp>
              <p:nvSpPr>
                <p:cNvPr id="13" name="Rounded Rectangle 12"/>
                <p:cNvSpPr/>
                <p:nvPr/>
              </p:nvSpPr>
              <p:spPr>
                <a:xfrm>
                  <a:off x="3309665" y="1058199"/>
                  <a:ext cx="2458098" cy="388190"/>
                </a:xfrm>
                <a:prstGeom prst="roundRect">
                  <a:avLst/>
                </a:prstGeom>
                <a:solidFill>
                  <a:srgbClr val="00B0F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126"/>
                  <a:r>
                    <a:rPr lang="en-AU" sz="1999" b="1" dirty="0">
                      <a:solidFill>
                        <a:srgbClr val="FFFFFF"/>
                      </a:solidFill>
                      <a:latin typeface="Calibri Light" panose="020F0302020204030204" pitchFamily="34" charset="0"/>
                    </a:rPr>
                    <a:t>Areas of Expertise</a:t>
                  </a:r>
                </a:p>
              </p:txBody>
            </p:sp>
          </p:grpSp>
          <p:pic>
            <p:nvPicPr>
              <p:cNvPr id="25" name="Picture 24" descr="A picture containing transport, wheel, gear&#10;&#10;Description automatically generated">
                <a:extLst>
                  <a:ext uri="{FF2B5EF4-FFF2-40B4-BE49-F238E27FC236}">
                    <a16:creationId xmlns:a16="http://schemas.microsoft.com/office/drawing/2014/main" id="{D2F05715-E907-4CE7-B436-A4270E5379B0}"/>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837473B0-CC2E-450A-ABE3-18F120FF3D39}">
                    <a1611:picAttrSrcUrl xmlns:a1611="http://schemas.microsoft.com/office/drawing/2016/11/main" r:id="rId9"/>
                  </a:ext>
                </a:extLst>
              </a:blip>
              <a:stretch>
                <a:fillRect/>
              </a:stretch>
            </p:blipFill>
            <p:spPr>
              <a:xfrm>
                <a:off x="7137005" y="537922"/>
                <a:ext cx="777816" cy="340295"/>
              </a:xfrm>
              <a:prstGeom prst="rect">
                <a:avLst/>
              </a:prstGeom>
            </p:spPr>
          </p:pic>
        </p:grpSp>
        <p:grpSp>
          <p:nvGrpSpPr>
            <p:cNvPr id="45" name="Group 44">
              <a:extLst>
                <a:ext uri="{FF2B5EF4-FFF2-40B4-BE49-F238E27FC236}">
                  <a16:creationId xmlns:a16="http://schemas.microsoft.com/office/drawing/2014/main" id="{BAA2699E-403F-4921-9C98-33A5A86C666D}"/>
                </a:ext>
              </a:extLst>
            </p:cNvPr>
            <p:cNvGrpSpPr/>
            <p:nvPr/>
          </p:nvGrpSpPr>
          <p:grpSpPr>
            <a:xfrm>
              <a:off x="7940978" y="478229"/>
              <a:ext cx="3699677" cy="2821168"/>
              <a:chOff x="7976490" y="478229"/>
              <a:chExt cx="3699677" cy="2821168"/>
            </a:xfrm>
          </p:grpSpPr>
          <p:grpSp>
            <p:nvGrpSpPr>
              <p:cNvPr id="16" name="Group 15"/>
              <p:cNvGrpSpPr/>
              <p:nvPr/>
            </p:nvGrpSpPr>
            <p:grpSpPr>
              <a:xfrm>
                <a:off x="7976490" y="534330"/>
                <a:ext cx="3641601" cy="2765067"/>
                <a:chOff x="6144886" y="1049556"/>
                <a:chExt cx="2538811" cy="3046107"/>
              </a:xfrm>
            </p:grpSpPr>
            <p:sp>
              <p:nvSpPr>
                <p:cNvPr id="10" name="Rectangle 9"/>
                <p:cNvSpPr/>
                <p:nvPr/>
              </p:nvSpPr>
              <p:spPr>
                <a:xfrm>
                  <a:off x="6153508" y="1457903"/>
                  <a:ext cx="2530189" cy="2637760"/>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lIns="91440" tIns="45720" rIns="91440" bIns="45720" rtlCol="0" anchor="t"/>
                <a:lstStyle/>
                <a:p>
                  <a:pPr marL="171450" indent="-171450" defTabSz="914400">
                    <a:buFont typeface="Arial" panose="020B0604020202020204" pitchFamily="34" charset="0"/>
                    <a:buChar char="•"/>
                    <a:defRPr/>
                  </a:pPr>
                  <a:r>
                    <a:rPr lang="en-US" sz="1100" b="1" dirty="0">
                      <a:solidFill>
                        <a:srgbClr val="27497F"/>
                      </a:solidFill>
                      <a:latin typeface="Arial" panose="020B0604020202020204"/>
                    </a:rPr>
                    <a:t>Project Optimus </a:t>
                  </a:r>
                  <a:r>
                    <a:rPr lang="en-US" sz="1100" dirty="0">
                      <a:solidFill>
                        <a:srgbClr val="27497F"/>
                      </a:solidFill>
                      <a:latin typeface="Arial" panose="020B0604020202020204"/>
                    </a:rPr>
                    <a:t>- Developed a python-based automated demand forecast algorithm that reduced efforts of stat modelling in IBP by more than 60%</a:t>
                  </a:r>
                </a:p>
                <a:p>
                  <a:pPr marR="0" lvl="0" algn="ctr" defTabSz="914400" rtl="0" eaLnBrk="1" fontAlgn="auto" latinLnBrk="0" hangingPunct="1">
                    <a:lnSpc>
                      <a:spcPct val="100000"/>
                    </a:lnSpc>
                    <a:spcBef>
                      <a:spcPts val="0"/>
                    </a:spcBef>
                    <a:spcAft>
                      <a:spcPts val="0"/>
                    </a:spcAft>
                    <a:buClrTx/>
                    <a:buSzTx/>
                    <a:tabLst/>
                    <a:defRPr/>
                  </a:pPr>
                  <a:endParaRPr lang="en-US" sz="1100" dirty="0">
                    <a:solidFill>
                      <a:srgbClr val="27497F"/>
                    </a:solidFill>
                    <a:latin typeface="Arial" panose="020B0604020202020204"/>
                  </a:endParaRP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dirty="0">
                      <a:solidFill>
                        <a:srgbClr val="27497F"/>
                      </a:solidFill>
                      <a:latin typeface="Arial" panose="020B0604020202020204"/>
                    </a:rPr>
                    <a:t>Project Colossus - </a:t>
                  </a:r>
                  <a:r>
                    <a:rPr lang="en-US" sz="1100" dirty="0">
                      <a:solidFill>
                        <a:srgbClr val="27497F"/>
                      </a:solidFill>
                      <a:latin typeface="Arial" panose="020B0604020202020204"/>
                    </a:rPr>
                    <a:t>Developed a python-based algorithm for weekly predictions on spoke level forecast accuracy.</a:t>
                  </a: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solidFill>
                      <a:srgbClr val="27497F"/>
                    </a:solidFill>
                    <a:latin typeface="Arial" panose="020B0604020202020204"/>
                  </a:endParaRP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dirty="0">
                      <a:solidFill>
                        <a:srgbClr val="27497F"/>
                      </a:solidFill>
                      <a:latin typeface="Arial" panose="020B0604020202020204"/>
                    </a:rPr>
                    <a:t>Project Lightspeed - </a:t>
                  </a:r>
                  <a:r>
                    <a:rPr lang="en-US" sz="1100" dirty="0">
                      <a:solidFill>
                        <a:srgbClr val="27497F"/>
                      </a:solidFill>
                      <a:latin typeface="Arial" panose="020B0604020202020204"/>
                    </a:rPr>
                    <a:t>Helped create Macros for the markets.</a:t>
                  </a: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100" dirty="0">
                    <a:solidFill>
                      <a:srgbClr val="27497F"/>
                    </a:solidFill>
                    <a:latin typeface="Arial" panose="020B0604020202020204"/>
                  </a:endParaRP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b="1" dirty="0">
                      <a:solidFill>
                        <a:srgbClr val="27497F"/>
                      </a:solidFill>
                      <a:latin typeface="Arial" panose="020B0604020202020204"/>
                    </a:rPr>
                    <a:t>Automation for MLL -  </a:t>
                  </a:r>
                  <a:r>
                    <a:rPr lang="en-US" sz="1100" dirty="0">
                      <a:solidFill>
                        <a:srgbClr val="27497F"/>
                      </a:solidFill>
                      <a:latin typeface="Arial" panose="020B0604020202020204"/>
                    </a:rPr>
                    <a:t>Provided an end-to-end solution for automated report converter for freight operations.</a:t>
                  </a:r>
                  <a:endParaRPr lang="en-AU" sz="1400" dirty="0">
                    <a:solidFill>
                      <a:srgbClr val="002060"/>
                    </a:solidFill>
                    <a:latin typeface="Calibri Light" panose="020F0302020204030204" pitchFamily="34" charset="0"/>
                  </a:endParaRPr>
                </a:p>
              </p:txBody>
            </p:sp>
            <p:sp>
              <p:nvSpPr>
                <p:cNvPr id="14" name="Rounded Rectangle 13"/>
                <p:cNvSpPr/>
                <p:nvPr/>
              </p:nvSpPr>
              <p:spPr>
                <a:xfrm>
                  <a:off x="6144886" y="1049556"/>
                  <a:ext cx="2530189" cy="388189"/>
                </a:xfrm>
                <a:prstGeom prst="roundRect">
                  <a:avLst/>
                </a:prstGeom>
                <a:solidFill>
                  <a:srgbClr val="0020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126"/>
                  <a:r>
                    <a:rPr lang="en-AU" sz="1999" b="1" dirty="0">
                      <a:solidFill>
                        <a:srgbClr val="FFFFFF"/>
                      </a:solidFill>
                      <a:latin typeface="Calibri Light" panose="020F0302020204030204" pitchFamily="34" charset="0"/>
                    </a:rPr>
                    <a:t>Projects in Pfizer</a:t>
                  </a:r>
                </a:p>
              </p:txBody>
            </p:sp>
          </p:grpSp>
          <p:pic>
            <p:nvPicPr>
              <p:cNvPr id="33" name="Picture 32" descr="A picture containing clipart&#10;&#10;Description automatically generated">
                <a:extLst>
                  <a:ext uri="{FF2B5EF4-FFF2-40B4-BE49-F238E27FC236}">
                    <a16:creationId xmlns:a16="http://schemas.microsoft.com/office/drawing/2014/main" id="{F6EB5742-A09D-4818-9A81-3C9608C6A757}"/>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 uri="{837473B0-CC2E-450A-ABE3-18F120FF3D39}">
                    <a1611:picAttrSrcUrl xmlns:a1611="http://schemas.microsoft.com/office/drawing/2016/11/main" r:id="rId12"/>
                  </a:ext>
                </a:extLst>
              </a:blip>
              <a:stretch>
                <a:fillRect/>
              </a:stretch>
            </p:blipFill>
            <p:spPr>
              <a:xfrm>
                <a:off x="10818742" y="478229"/>
                <a:ext cx="857425" cy="464576"/>
              </a:xfrm>
              <a:prstGeom prst="rect">
                <a:avLst/>
              </a:prstGeom>
            </p:spPr>
          </p:pic>
        </p:grpSp>
      </p:grpSp>
      <p:sp>
        <p:nvSpPr>
          <p:cNvPr id="6" name="TextBox 5">
            <a:extLst>
              <a:ext uri="{FF2B5EF4-FFF2-40B4-BE49-F238E27FC236}">
                <a16:creationId xmlns:a16="http://schemas.microsoft.com/office/drawing/2014/main" id="{7221163E-23C5-4772-B3CA-14C1759163FC}"/>
              </a:ext>
            </a:extLst>
          </p:cNvPr>
          <p:cNvSpPr txBox="1"/>
          <p:nvPr/>
        </p:nvSpPr>
        <p:spPr>
          <a:xfrm>
            <a:off x="640669" y="6421021"/>
            <a:ext cx="3668072" cy="338554"/>
          </a:xfrm>
          <a:prstGeom prst="rect">
            <a:avLst/>
          </a:prstGeom>
          <a:noFill/>
        </p:spPr>
        <p:txBody>
          <a:bodyPr wrap="square" rtlCol="0">
            <a:spAutoFit/>
          </a:bodyPr>
          <a:lstStyle/>
          <a:p>
            <a:pPr algn="ctr"/>
            <a:r>
              <a:rPr lang="en-US" sz="1600" dirty="0">
                <a:solidFill>
                  <a:schemeClr val="bg2"/>
                </a:solidFill>
              </a:rPr>
              <a:t>Joy to be part of APAC GSC Family</a:t>
            </a:r>
          </a:p>
        </p:txBody>
      </p:sp>
      <p:pic>
        <p:nvPicPr>
          <p:cNvPr id="28" name="Graphic 27" descr="Seaweed outline">
            <a:extLst>
              <a:ext uri="{FF2B5EF4-FFF2-40B4-BE49-F238E27FC236}">
                <a16:creationId xmlns:a16="http://schemas.microsoft.com/office/drawing/2014/main" id="{1657B9F4-BA9F-40AA-B765-D69ADBAF056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rot="19995439">
            <a:off x="54339" y="5806897"/>
            <a:ext cx="914400" cy="914400"/>
          </a:xfrm>
          <a:prstGeom prst="rect">
            <a:avLst/>
          </a:prstGeom>
        </p:spPr>
      </p:pic>
      <p:grpSp>
        <p:nvGrpSpPr>
          <p:cNvPr id="8" name="Group 7">
            <a:extLst>
              <a:ext uri="{FF2B5EF4-FFF2-40B4-BE49-F238E27FC236}">
                <a16:creationId xmlns:a16="http://schemas.microsoft.com/office/drawing/2014/main" id="{76AEC381-1A21-48BC-8696-A9057E8A88B5}"/>
              </a:ext>
            </a:extLst>
          </p:cNvPr>
          <p:cNvGrpSpPr/>
          <p:nvPr/>
        </p:nvGrpSpPr>
        <p:grpSpPr>
          <a:xfrm>
            <a:off x="453167" y="2933560"/>
            <a:ext cx="1758398" cy="1758398"/>
            <a:chOff x="890463" y="2752114"/>
            <a:chExt cx="1758856" cy="1758856"/>
          </a:xfrm>
        </p:grpSpPr>
        <p:pic>
          <p:nvPicPr>
            <p:cNvPr id="24" name="Picture 23">
              <a:extLst>
                <a:ext uri="{FF2B5EF4-FFF2-40B4-BE49-F238E27FC236}">
                  <a16:creationId xmlns:a16="http://schemas.microsoft.com/office/drawing/2014/main" id="{90F9977F-EB4A-4785-988B-CC771E9F4C3D}"/>
                </a:ext>
              </a:extLst>
            </p:cNvPr>
            <p:cNvPicPr>
              <a:picLocks noChangeAspect="1"/>
            </p:cNvPicPr>
            <p:nvPr/>
          </p:nvPicPr>
          <p:blipFill>
            <a:blip r:embed="rId15"/>
            <a:stretch>
              <a:fillRect/>
            </a:stretch>
          </p:blipFill>
          <p:spPr>
            <a:xfrm rot="21363742">
              <a:off x="890463" y="2752114"/>
              <a:ext cx="1758856" cy="1758856"/>
            </a:xfrm>
            <a:prstGeom prst="rect">
              <a:avLst/>
            </a:prstGeom>
          </p:spPr>
        </p:pic>
        <p:sp>
          <p:nvSpPr>
            <p:cNvPr id="4" name="TextBox 3">
              <a:extLst>
                <a:ext uri="{FF2B5EF4-FFF2-40B4-BE49-F238E27FC236}">
                  <a16:creationId xmlns:a16="http://schemas.microsoft.com/office/drawing/2014/main" id="{1D277E63-91D0-478A-90D7-4EC185D32C45}"/>
                </a:ext>
              </a:extLst>
            </p:cNvPr>
            <p:cNvSpPr txBox="1"/>
            <p:nvPr/>
          </p:nvSpPr>
          <p:spPr>
            <a:xfrm rot="21354422">
              <a:off x="1060581" y="4115644"/>
              <a:ext cx="1515259" cy="292464"/>
            </a:xfrm>
            <a:prstGeom prst="rect">
              <a:avLst/>
            </a:prstGeom>
            <a:noFill/>
          </p:spPr>
          <p:txBody>
            <a:bodyPr wrap="square" rtlCol="0">
              <a:spAutoFit/>
            </a:bodyPr>
            <a:lstStyle/>
            <a:p>
              <a:pPr algn="ctr" defTabSz="457063"/>
              <a:r>
                <a:rPr lang="en-US" sz="1300" dirty="0">
                  <a:solidFill>
                    <a:srgbClr val="000000"/>
                  </a:solidFill>
                  <a:latin typeface="Arial" panose="020B0604020202020204"/>
                </a:rPr>
                <a:t>Shubham Mishra</a:t>
              </a:r>
            </a:p>
          </p:txBody>
        </p:sp>
        <p:pic>
          <p:nvPicPr>
            <p:cNvPr id="1026" name="Picture 2" descr="See the source image">
              <a:extLst>
                <a:ext uri="{FF2B5EF4-FFF2-40B4-BE49-F238E27FC236}">
                  <a16:creationId xmlns:a16="http://schemas.microsoft.com/office/drawing/2014/main" id="{A097DB0A-4898-4DEF-9048-35C4B79C3D9D}"/>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rot="21299786">
              <a:off x="1240451" y="3134627"/>
              <a:ext cx="981614" cy="981614"/>
            </a:xfrm>
            <a:prstGeom prst="rect">
              <a:avLst/>
            </a:prstGeom>
            <a:noFill/>
            <a:extLst>
              <a:ext uri="{909E8E84-426E-40DD-AFC4-6F175D3DCCD1}">
                <a14:hiddenFill xmlns:a14="http://schemas.microsoft.com/office/drawing/2010/main">
                  <a:solidFill>
                    <a:srgbClr val="FFFFFF"/>
                  </a:solidFill>
                </a14:hiddenFill>
              </a:ext>
            </a:extLst>
          </p:spPr>
        </p:pic>
      </p:grpSp>
      <p:pic>
        <p:nvPicPr>
          <p:cNvPr id="40" name="Picture 39" descr="A person standing next to a robot&#10;&#10;Description automatically generated with medium confidence">
            <a:extLst>
              <a:ext uri="{FF2B5EF4-FFF2-40B4-BE49-F238E27FC236}">
                <a16:creationId xmlns:a16="http://schemas.microsoft.com/office/drawing/2014/main" id="{90D32212-6CC6-48BD-B431-F74603A96640}"/>
              </a:ext>
            </a:extLst>
          </p:cNvPr>
          <p:cNvPicPr>
            <a:picLocks noChangeAspect="1"/>
          </p:cNvPicPr>
          <p:nvPr/>
        </p:nvPicPr>
        <p:blipFill>
          <a:blip r:embed="rId17"/>
          <a:stretch>
            <a:fillRect/>
          </a:stretch>
        </p:blipFill>
        <p:spPr>
          <a:xfrm rot="21355487">
            <a:off x="647624" y="3256993"/>
            <a:ext cx="1295646" cy="1099002"/>
          </a:xfrm>
          <a:prstGeom prst="rect">
            <a:avLst/>
          </a:prstGeom>
        </p:spPr>
      </p:pic>
      <p:pic>
        <p:nvPicPr>
          <p:cNvPr id="42" name="Picture 41" descr="A group of men posing for a photo&#10;&#10;Description automatically generated with medium confidence">
            <a:extLst>
              <a:ext uri="{FF2B5EF4-FFF2-40B4-BE49-F238E27FC236}">
                <a16:creationId xmlns:a16="http://schemas.microsoft.com/office/drawing/2014/main" id="{C67925DA-8F12-462A-BC22-78E1FAD37AE9}"/>
              </a:ext>
            </a:extLst>
          </p:cNvPr>
          <p:cNvPicPr>
            <a:picLocks noChangeAspect="1"/>
          </p:cNvPicPr>
          <p:nvPr/>
        </p:nvPicPr>
        <p:blipFill>
          <a:blip r:embed="rId18"/>
          <a:stretch>
            <a:fillRect/>
          </a:stretch>
        </p:blipFill>
        <p:spPr>
          <a:xfrm>
            <a:off x="6921630" y="3809181"/>
            <a:ext cx="2310371" cy="2820219"/>
          </a:xfrm>
          <a:prstGeom prst="rect">
            <a:avLst/>
          </a:prstGeom>
        </p:spPr>
      </p:pic>
      <p:pic>
        <p:nvPicPr>
          <p:cNvPr id="55" name="Picture 54" descr="A picture containing person, yellow, posing&#10;&#10;Description automatically generated">
            <a:extLst>
              <a:ext uri="{FF2B5EF4-FFF2-40B4-BE49-F238E27FC236}">
                <a16:creationId xmlns:a16="http://schemas.microsoft.com/office/drawing/2014/main" id="{C012D9AD-5768-47BB-9DC0-AF9AD5577505}"/>
              </a:ext>
            </a:extLst>
          </p:cNvPr>
          <p:cNvPicPr>
            <a:picLocks noChangeAspect="1"/>
          </p:cNvPicPr>
          <p:nvPr/>
        </p:nvPicPr>
        <p:blipFill>
          <a:blip r:embed="rId19"/>
          <a:stretch>
            <a:fillRect/>
          </a:stretch>
        </p:blipFill>
        <p:spPr>
          <a:xfrm>
            <a:off x="9284381" y="3809181"/>
            <a:ext cx="2142307" cy="2820219"/>
          </a:xfrm>
          <a:prstGeom prst="rect">
            <a:avLst/>
          </a:prstGeom>
        </p:spPr>
      </p:pic>
      <p:pic>
        <p:nvPicPr>
          <p:cNvPr id="59" name="Picture 58">
            <a:extLst>
              <a:ext uri="{FF2B5EF4-FFF2-40B4-BE49-F238E27FC236}">
                <a16:creationId xmlns:a16="http://schemas.microsoft.com/office/drawing/2014/main" id="{02265F40-3778-4298-9461-276AE636BE99}"/>
              </a:ext>
            </a:extLst>
          </p:cNvPr>
          <p:cNvPicPr>
            <a:picLocks noChangeAspect="1"/>
          </p:cNvPicPr>
          <p:nvPr/>
        </p:nvPicPr>
        <p:blipFill>
          <a:blip r:embed="rId20"/>
          <a:stretch>
            <a:fillRect/>
          </a:stretch>
        </p:blipFill>
        <p:spPr>
          <a:xfrm>
            <a:off x="4402040" y="3809181"/>
            <a:ext cx="2460637" cy="2820219"/>
          </a:xfrm>
          <a:prstGeom prst="rect">
            <a:avLst/>
          </a:prstGeom>
        </p:spPr>
      </p:pic>
      <p:pic>
        <p:nvPicPr>
          <p:cNvPr id="61" name="Picture 60">
            <a:extLst>
              <a:ext uri="{FF2B5EF4-FFF2-40B4-BE49-F238E27FC236}">
                <a16:creationId xmlns:a16="http://schemas.microsoft.com/office/drawing/2014/main" id="{FA25DC2F-15A5-4DE9-BD24-464B93665C8C}"/>
              </a:ext>
            </a:extLst>
          </p:cNvPr>
          <p:cNvPicPr>
            <a:picLocks noChangeAspect="1"/>
          </p:cNvPicPr>
          <p:nvPr/>
        </p:nvPicPr>
        <p:blipFill>
          <a:blip r:embed="rId21"/>
          <a:stretch>
            <a:fillRect/>
          </a:stretch>
        </p:blipFill>
        <p:spPr>
          <a:xfrm>
            <a:off x="2642179" y="3833714"/>
            <a:ext cx="1729820" cy="2393770"/>
          </a:xfrm>
          <a:prstGeom prst="rect">
            <a:avLst/>
          </a:prstGeom>
        </p:spPr>
      </p:pic>
      <p:pic>
        <p:nvPicPr>
          <p:cNvPr id="63" name="Picture 62" descr="A person holding a baby&#10;&#10;Description automatically generated">
            <a:extLst>
              <a:ext uri="{FF2B5EF4-FFF2-40B4-BE49-F238E27FC236}">
                <a16:creationId xmlns:a16="http://schemas.microsoft.com/office/drawing/2014/main" id="{55C56D3B-B592-4346-9425-86444C9654D9}"/>
              </a:ext>
            </a:extLst>
          </p:cNvPr>
          <p:cNvPicPr>
            <a:picLocks noChangeAspect="1"/>
          </p:cNvPicPr>
          <p:nvPr/>
        </p:nvPicPr>
        <p:blipFill>
          <a:blip r:embed="rId22"/>
          <a:stretch>
            <a:fillRect/>
          </a:stretch>
        </p:blipFill>
        <p:spPr>
          <a:xfrm>
            <a:off x="547133" y="4810805"/>
            <a:ext cx="2043884" cy="1409477"/>
          </a:xfrm>
          <a:prstGeom prst="rect">
            <a:avLst/>
          </a:prstGeom>
        </p:spPr>
      </p:pic>
    </p:spTree>
    <p:extLst>
      <p:ext uri="{BB962C8B-B14F-4D97-AF65-F5344CB8AC3E}">
        <p14:creationId xmlns:p14="http://schemas.microsoft.com/office/powerpoint/2010/main" val="1569449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EBE5A70A-FBF5-4FBF-AAC6-DF4D8B407C8F}"/>
              </a:ext>
            </a:extLst>
          </p:cNvPr>
          <p:cNvSpPr>
            <a:spLocks noGrp="1"/>
          </p:cNvSpPr>
          <p:nvPr>
            <p:ph type="pic" sz="quarter" idx="13"/>
          </p:nvPr>
        </p:nvSpPr>
        <p:spPr/>
      </p:sp>
      <p:sp>
        <p:nvSpPr>
          <p:cNvPr id="5" name="TextBox 4">
            <a:extLst>
              <a:ext uri="{FF2B5EF4-FFF2-40B4-BE49-F238E27FC236}">
                <a16:creationId xmlns:a16="http://schemas.microsoft.com/office/drawing/2014/main" id="{9DE118A5-6AC0-4E03-9A54-9A910355C722}"/>
              </a:ext>
            </a:extLst>
          </p:cNvPr>
          <p:cNvSpPr txBox="1"/>
          <p:nvPr/>
        </p:nvSpPr>
        <p:spPr>
          <a:xfrm>
            <a:off x="3005051" y="371776"/>
            <a:ext cx="6176356" cy="6394058"/>
          </a:xfrm>
          <a:prstGeom prst="rect">
            <a:avLst/>
          </a:prstGeom>
          <a:noFill/>
        </p:spPr>
        <p:txBody>
          <a:bodyPr wrap="square" lIns="91440" tIns="45720" rIns="91440" bIns="45720" anchor="t">
            <a:spAutoFit/>
          </a:bodyPr>
          <a:lstStyle/>
          <a:p>
            <a:pPr marL="171450" indent="-171450" defTabSz="914400">
              <a:buFont typeface="Arial" panose="020B0604020202020204" pitchFamily="34" charset="0"/>
              <a:buChar char="•"/>
              <a:defRPr/>
            </a:pPr>
            <a:r>
              <a:rPr lang="en-US" sz="1050" b="1" dirty="0">
                <a:solidFill>
                  <a:srgbClr val="27497F"/>
                </a:solidFill>
                <a:latin typeface="Arial" panose="020B0604020202020204"/>
              </a:rPr>
              <a:t>Project Optimus </a:t>
            </a:r>
            <a:r>
              <a:rPr lang="en-US" sz="1050" dirty="0">
                <a:solidFill>
                  <a:srgbClr val="27497F"/>
                </a:solidFill>
                <a:latin typeface="Arial" panose="020B0604020202020204"/>
              </a:rPr>
              <a:t>- Developed a python-based automated demand forecast algorithm that reduced efforts of stat modelling in IBP by more than 60%. Created some 17 odd models based on Moving Average, SARIMA, Facebook Prophet, and Holt’s Exponential Methods to predict the future demands of SKUs in all 7 markets of Emerging Asia Cluster. Consistently achieved MAPE or mean absolute percentage error of around 5-15 percent. Also used outlier detection and correction mechanics to smooth the forecast for easy deployment of statistical models. The algorithm had been optimized to give results withing 5 minutes for all 17 models for one SKU as compared to 60-90 minutes spent on SAP IBP for the same exercise. The algorithm then documents results of all these forecasts and hence saves time spent on the documentation of results.</a:t>
            </a:r>
          </a:p>
          <a:p>
            <a:pPr marR="0" lvl="0" algn="ctr" defTabSz="914400" rtl="0" eaLnBrk="1" fontAlgn="auto" latinLnBrk="0" hangingPunct="1">
              <a:lnSpc>
                <a:spcPct val="100000"/>
              </a:lnSpc>
              <a:spcBef>
                <a:spcPts val="0"/>
              </a:spcBef>
              <a:spcAft>
                <a:spcPts val="0"/>
              </a:spcAft>
              <a:buClrTx/>
              <a:buSzTx/>
              <a:tabLst/>
              <a:defRPr/>
            </a:pPr>
            <a:endParaRPr lang="en-US" sz="1050" dirty="0">
              <a:solidFill>
                <a:srgbClr val="27497F"/>
              </a:solidFill>
              <a:latin typeface="Arial" panose="020B0604020202020204"/>
            </a:endParaRP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b="1" dirty="0">
                <a:solidFill>
                  <a:srgbClr val="27497F"/>
                </a:solidFill>
                <a:latin typeface="Arial" panose="020B0604020202020204"/>
              </a:rPr>
              <a:t>Project Colossus - </a:t>
            </a:r>
            <a:r>
              <a:rPr lang="en-US" sz="1050" dirty="0">
                <a:solidFill>
                  <a:srgbClr val="27497F"/>
                </a:solidFill>
                <a:latin typeface="Arial" panose="020B0604020202020204"/>
              </a:rPr>
              <a:t>Developed a python-based algorithm for weekly predictions on spoke level forecast accuracy. The algorithm starts by consolidating sale quantities of various products that Pfizer sells on a weekly and monthly granularity. The same exercise is performed at location level to get a clear picture. The algorithm, then employs Machine Learning methodologies to predict demand into the future. This predicted demand is phased out on a week-on-week basis and a weekly prediction of these numbers is made which acts a trigger/check point for Sales and Deployment Managers. This algorithm can be used to give a clear view of what the sales should like at the end of each week , and/or month and hence enabling managers to create and execute the Push and Pull strategy very effectively.  </a:t>
            </a: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50" dirty="0">
              <a:solidFill>
                <a:srgbClr val="27497F"/>
              </a:solidFill>
              <a:latin typeface="Arial" panose="020B0604020202020204"/>
            </a:endParaRP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b="1" dirty="0">
                <a:solidFill>
                  <a:srgbClr val="27497F"/>
                </a:solidFill>
                <a:latin typeface="Arial" panose="020B0604020202020204"/>
              </a:rPr>
              <a:t>Project Lightspeed - </a:t>
            </a:r>
            <a:r>
              <a:rPr lang="en-US" sz="1050" dirty="0">
                <a:solidFill>
                  <a:srgbClr val="27497F"/>
                </a:solidFill>
                <a:latin typeface="Arial" panose="020B0604020202020204"/>
              </a:rPr>
              <a:t>Helped create Macros for the markets. Through a wide and detailed survey among all employees in Global Supply Chain, we collected all the activities that each one of them performs. We also surveyed the average time each employee spends on each of their activities to identify simplification, automation, and improvement opportunities. As an automation measure, we created Macros that are precise, concise and give accurate results. As a result, we could reduce the time spent on these activities by up to 85-90 percent. Some of these activities were done daily and through Macro creation, we could reduce the man-efforts immensely.</a:t>
            </a: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050" dirty="0">
              <a:solidFill>
                <a:srgbClr val="27497F"/>
              </a:solidFill>
              <a:latin typeface="Arial" panose="020B0604020202020204"/>
            </a:endParaRPr>
          </a:p>
          <a:p>
            <a:pPr marL="171450" indent="-171450" defTabSz="914400">
              <a:buFont typeface="Arial" panose="020B0604020202020204" pitchFamily="34" charset="0"/>
              <a:buChar char="•"/>
              <a:defRPr/>
            </a:pPr>
            <a:r>
              <a:rPr lang="en-US" sz="1050" b="1" dirty="0">
                <a:solidFill>
                  <a:srgbClr val="27497F"/>
                </a:solidFill>
                <a:latin typeface="Arial" panose="020B0604020202020204"/>
              </a:rPr>
              <a:t>Automation for MLL -  </a:t>
            </a:r>
            <a:r>
              <a:rPr lang="en-US" sz="1050" dirty="0">
                <a:solidFill>
                  <a:srgbClr val="27497F"/>
                </a:solidFill>
                <a:latin typeface="Arial" panose="020B0604020202020204"/>
              </a:rPr>
              <a:t>Provided an end-to-end solution for automated report converter for freight operations. I was tasked with developing a python-based algorithm to effectively convert an html report into an Excel one and do the required data analysis each time a mail is fired from SAP system. We had fixed the frequency of such mails to once every hour. The algorithm automatically identifies every new mail with a specified subject line as soon s it is received, marks it read to avoid duplication, processes the read file and runs loops to convert the data in a desired format. It is then transformed into an Excel Sheet that has to be mailed back to the data analysis team at Mahindra Logistics Limited. I used MAPI to connect and communicate with outlook to develop the tool. Initially a time of 3 months was allotted to develop an alternate tool and we took just about a week to create the tool, perform User Acceptance Test and deploy the solution into MLL’s systems.</a:t>
            </a:r>
            <a:endParaRPr lang="en-AU" sz="1050" dirty="0">
              <a:solidFill>
                <a:srgbClr val="002060"/>
              </a:solidFill>
              <a:latin typeface="Calibri Light" panose="020F0302020204030204" pitchFamily="34" charset="0"/>
            </a:endParaRPr>
          </a:p>
        </p:txBody>
      </p:sp>
    </p:spTree>
    <p:extLst>
      <p:ext uri="{BB962C8B-B14F-4D97-AF65-F5344CB8AC3E}">
        <p14:creationId xmlns:p14="http://schemas.microsoft.com/office/powerpoint/2010/main" val="3206377535"/>
      </p:ext>
    </p:extLst>
  </p:cSld>
  <p:clrMapOvr>
    <a:masterClrMapping/>
  </p:clrMapOvr>
</p:sld>
</file>

<file path=ppt/theme/theme1.xml><?xml version="1.0" encoding="utf-8"?>
<a:theme xmlns:a="http://schemas.openxmlformats.org/drawingml/2006/main" name="Streamline">
  <a:themeElements>
    <a:clrScheme name="Pfizer ">
      <a:dk1>
        <a:srgbClr val="000000"/>
      </a:dk1>
      <a:lt1>
        <a:srgbClr val="FFFFFF"/>
      </a:lt1>
      <a:dk2>
        <a:srgbClr val="00004E"/>
      </a:dk2>
      <a:lt2>
        <a:srgbClr val="0095FF"/>
      </a:lt2>
      <a:accent1>
        <a:srgbClr val="0000C9"/>
      </a:accent1>
      <a:accent2>
        <a:srgbClr val="000483"/>
      </a:accent2>
      <a:accent3>
        <a:srgbClr val="0DBDBA"/>
      </a:accent3>
      <a:accent4>
        <a:srgbClr val="67BB6E"/>
      </a:accent4>
      <a:accent5>
        <a:srgbClr val="9D73F7"/>
      </a:accent5>
      <a:accent6>
        <a:srgbClr val="D95776"/>
      </a:accent6>
      <a:hlink>
        <a:srgbClr val="F39C34"/>
      </a:hlink>
      <a:folHlink>
        <a:srgbClr val="F8DF59"/>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D6BD8DF93211A41BA6EA820BF53043B" ma:contentTypeVersion="14" ma:contentTypeDescription="Create a new document." ma:contentTypeScope="" ma:versionID="79261f9f8da12c35cd9612f5914ba5fa">
  <xsd:schema xmlns:xsd="http://www.w3.org/2001/XMLSchema" xmlns:xs="http://www.w3.org/2001/XMLSchema" xmlns:p="http://schemas.microsoft.com/office/2006/metadata/properties" xmlns:ns2="5e37a35b-ced0-4220-996a-bc6362f6754b" xmlns:ns3="6eb6f5d3-43b2-4284-bb2f-e2a42950b3a2" targetNamespace="http://schemas.microsoft.com/office/2006/metadata/properties" ma:root="true" ma:fieldsID="230cc8946ad3d25972bd2de7b5147561" ns2:_="" ns3:_="">
    <xsd:import namespace="5e37a35b-ced0-4220-996a-bc6362f6754b"/>
    <xsd:import namespace="6eb6f5d3-43b2-4284-bb2f-e2a42950b3a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37a35b-ced0-4220-996a-bc6362f6754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8f9dd247-5f48-452a-8dc4-ff9a39258ebe" ma:termSetId="09814cd3-568e-fe90-9814-8d621ff8fb84" ma:anchorId="fba54fb3-c3e1-fe81-a776-ca4b69148c4d" ma:open="true" ma:isKeyword="false">
      <xsd:complexType>
        <xsd:sequence>
          <xsd:element ref="pc:Terms" minOccurs="0" maxOccurs="1"/>
        </xsd:sequence>
      </xsd:complex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eb6f5d3-43b2-4284-bb2f-e2a42950b3a2"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61c0f5ff-fda1-4eb8-b660-11b16a7f04b8}" ma:internalName="TaxCatchAll" ma:showField="CatchAllData" ma:web="6eb6f5d3-43b2-4284-bb2f-e2a42950b3a2">
      <xsd:complexType>
        <xsd:complexContent>
          <xsd:extension base="dms:MultiChoiceLookup">
            <xsd:sequence>
              <xsd:element name="Value" type="dms:Lookup" maxOccurs="unbounded" minOccurs="0" nillable="true"/>
            </xsd:sequence>
          </xsd:extension>
        </xsd:complexContent>
      </xsd:complexType>
    </xsd:element>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5e37a35b-ced0-4220-996a-bc6362f6754b" xsi:nil="true"/>
    <TaxCatchAll xmlns="6eb6f5d3-43b2-4284-bb2f-e2a42950b3a2" xsi:nil="true"/>
    <lcf76f155ced4ddcb4097134ff3c332f xmlns="5e37a35b-ced0-4220-996a-bc6362f6754b">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B2AADE56-BFA4-4588-843D-E225949E3D27}">
  <ds:schemaRefs>
    <ds:schemaRef ds:uri="http://schemas.microsoft.com/sharepoint/v3/contenttype/forms"/>
  </ds:schemaRefs>
</ds:datastoreItem>
</file>

<file path=customXml/itemProps2.xml><?xml version="1.0" encoding="utf-8"?>
<ds:datastoreItem xmlns:ds="http://schemas.openxmlformats.org/officeDocument/2006/customXml" ds:itemID="{ACE0C818-ADD1-4FD3-A10E-07F2D4BCE86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37a35b-ced0-4220-996a-bc6362f6754b"/>
    <ds:schemaRef ds:uri="6eb6f5d3-43b2-4284-bb2f-e2a42950b3a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F94E9E-37D0-4C39-A6EE-6D0E332A8C3E}">
  <ds:schemaRefs>
    <ds:schemaRef ds:uri="http://schemas.microsoft.com/office/2006/metadata/properties"/>
    <ds:schemaRef ds:uri="http://schemas.microsoft.com/office/infopath/2007/PartnerControls"/>
    <ds:schemaRef ds:uri="71af3243-3dd4-4a8d-8c0d-dd76da1f02a5"/>
    <ds:schemaRef ds:uri="5e37a35b-ced0-4220-996a-bc6362f6754b"/>
    <ds:schemaRef ds:uri="6eb6f5d3-43b2-4284-bb2f-e2a42950b3a2"/>
  </ds:schemaRefs>
</ds:datastoreItem>
</file>

<file path=docProps/app.xml><?xml version="1.0" encoding="utf-8"?>
<Properties xmlns="http://schemas.openxmlformats.org/officeDocument/2006/extended-properties" xmlns:vt="http://schemas.openxmlformats.org/officeDocument/2006/docPropsVTypes">
  <Template>Cutout People Images for Scenarios and Interactions</Template>
  <TotalTime>684</TotalTime>
  <Words>785</Words>
  <Application>Microsoft Office PowerPoint</Application>
  <PresentationFormat>Custom</PresentationFormat>
  <Paragraphs>51</Paragraphs>
  <Slides>2</Slides>
  <Notes>1</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Streamline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dc:title>
  <dc:creator>Chan, Cherry</dc:creator>
  <cp:lastModifiedBy>Mishra, Shubham</cp:lastModifiedBy>
  <cp:revision>29</cp:revision>
  <dcterms:created xsi:type="dcterms:W3CDTF">2022-05-26T06:50:23Z</dcterms:created>
  <dcterms:modified xsi:type="dcterms:W3CDTF">2022-06-27T11:31:58Z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0x0101000D6BD8DF93211A41BA6EA820BF53043B</vt:lpwstr>
  </property>
  <property fmtid="{D5CDD505-2E9C-101B-9397-08002B2CF9AE}" pid="3" name="MediaServiceImageTags">
    <vt:lpwstr/>
  </property>
</Properties>
</file>